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7" r:id="rId2"/>
    <p:sldId id="270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1" r:id="rId13"/>
    <p:sldId id="282" r:id="rId14"/>
    <p:sldId id="283" r:id="rId15"/>
    <p:sldId id="284" r:id="rId16"/>
    <p:sldId id="268" r:id="rId17"/>
    <p:sldId id="269" r:id="rId18"/>
    <p:sldId id="259" r:id="rId19"/>
    <p:sldId id="271" r:id="rId20"/>
    <p:sldId id="272" r:id="rId21"/>
    <p:sldId id="273" r:id="rId22"/>
    <p:sldId id="276" r:id="rId23"/>
    <p:sldId id="277" r:id="rId24"/>
    <p:sldId id="275" r:id="rId25"/>
    <p:sldId id="285" r:id="rId26"/>
    <p:sldId id="286" r:id="rId27"/>
    <p:sldId id="287" r:id="rId28"/>
    <p:sldId id="274" r:id="rId29"/>
    <p:sldId id="278" r:id="rId30"/>
    <p:sldId id="279" r:id="rId31"/>
    <p:sldId id="280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0"/>
    <p:restoredTop sz="90824"/>
  </p:normalViewPr>
  <p:slideViewPr>
    <p:cSldViewPr snapToGrid="0">
      <p:cViewPr>
        <p:scale>
          <a:sx n="104" d="100"/>
          <a:sy n="104" d="100"/>
        </p:scale>
        <p:origin x="2392" y="296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桄玮" userId="17d3a1adcc927ed6" providerId="LiveId" clId="{DE2C9097-3C80-3C42-9329-7ADC3961C609}"/>
    <pc:docChg chg="undo custSel addSld delSld modSld sldOrd addSection modSection">
      <pc:chgData name="张 桄玮" userId="17d3a1adcc927ed6" providerId="LiveId" clId="{DE2C9097-3C80-3C42-9329-7ADC3961C609}" dt="2023-06-02T15:23:26.633" v="4056" actId="20577"/>
      <pc:docMkLst>
        <pc:docMk/>
      </pc:docMkLst>
      <pc:sldChg chg="modSp mod modShow">
        <pc:chgData name="张 桄玮" userId="17d3a1adcc927ed6" providerId="LiveId" clId="{DE2C9097-3C80-3C42-9329-7ADC3961C609}" dt="2023-06-02T13:47:05.069" v="40" actId="1076"/>
        <pc:sldMkLst>
          <pc:docMk/>
          <pc:sldMk cId="2104923813" sldId="258"/>
        </pc:sldMkLst>
        <pc:spChg chg="mod">
          <ac:chgData name="张 桄玮" userId="17d3a1adcc927ed6" providerId="LiveId" clId="{DE2C9097-3C80-3C42-9329-7ADC3961C609}" dt="2023-06-02T13:47:05.069" v="40" actId="1076"/>
          <ac:spMkLst>
            <pc:docMk/>
            <pc:sldMk cId="2104923813" sldId="258"/>
            <ac:spMk id="5" creationId="{966D0045-EBED-93CF-1F15-3B26A641915C}"/>
          </ac:spMkLst>
        </pc:spChg>
      </pc:sldChg>
      <pc:sldChg chg="modSp mod">
        <pc:chgData name="张 桄玮" userId="17d3a1adcc927ed6" providerId="LiveId" clId="{DE2C9097-3C80-3C42-9329-7ADC3961C609}" dt="2023-05-31T14:53:00.507" v="1" actId="1076"/>
        <pc:sldMkLst>
          <pc:docMk/>
          <pc:sldMk cId="3888343090" sldId="262"/>
        </pc:sldMkLst>
        <pc:picChg chg="mod">
          <ac:chgData name="张 桄玮" userId="17d3a1adcc927ed6" providerId="LiveId" clId="{DE2C9097-3C80-3C42-9329-7ADC3961C609}" dt="2023-05-31T14:53:00.507" v="1" actId="1076"/>
          <ac:picMkLst>
            <pc:docMk/>
            <pc:sldMk cId="3888343090" sldId="262"/>
            <ac:picMk id="6" creationId="{9E7EE383-86C9-3C96-F70C-D5E8B1AB64AC}"/>
          </ac:picMkLst>
        </pc:picChg>
      </pc:sldChg>
      <pc:sldChg chg="modSp mod">
        <pc:chgData name="张 桄玮" userId="17d3a1adcc927ed6" providerId="LiveId" clId="{DE2C9097-3C80-3C42-9329-7ADC3961C609}" dt="2023-05-31T14:53:19.542" v="38" actId="5793"/>
        <pc:sldMkLst>
          <pc:docMk/>
          <pc:sldMk cId="1163960899" sldId="264"/>
        </pc:sldMkLst>
        <pc:spChg chg="mod">
          <ac:chgData name="张 桄玮" userId="17d3a1adcc927ed6" providerId="LiveId" clId="{DE2C9097-3C80-3C42-9329-7ADC3961C609}" dt="2023-05-31T14:53:19.542" v="38" actId="5793"/>
          <ac:spMkLst>
            <pc:docMk/>
            <pc:sldMk cId="1163960899" sldId="264"/>
            <ac:spMk id="3" creationId="{7C243294-946F-2FDA-3432-457109788E2B}"/>
          </ac:spMkLst>
        </pc:spChg>
      </pc:sldChg>
      <pc:sldChg chg="addSp modSp mod modNotesTx">
        <pc:chgData name="张 桄玮" userId="17d3a1adcc927ed6" providerId="LiveId" clId="{DE2C9097-3C80-3C42-9329-7ADC3961C609}" dt="2023-06-02T13:59:34.987" v="509" actId="113"/>
        <pc:sldMkLst>
          <pc:docMk/>
          <pc:sldMk cId="3192111340" sldId="265"/>
        </pc:sldMkLst>
        <pc:spChg chg="mod">
          <ac:chgData name="张 桄玮" userId="17d3a1adcc927ed6" providerId="LiveId" clId="{DE2C9097-3C80-3C42-9329-7ADC3961C609}" dt="2023-06-02T13:53:36.194" v="257" actId="20577"/>
          <ac:spMkLst>
            <pc:docMk/>
            <pc:sldMk cId="3192111340" sldId="265"/>
            <ac:spMk id="3" creationId="{820D8803-6EA9-7907-FEF4-10BD61927643}"/>
          </ac:spMkLst>
        </pc:spChg>
        <pc:spChg chg="add mod">
          <ac:chgData name="张 桄玮" userId="17d3a1adcc927ed6" providerId="LiveId" clId="{DE2C9097-3C80-3C42-9329-7ADC3961C609}" dt="2023-06-02T13:55:34.610" v="335" actId="1076"/>
          <ac:spMkLst>
            <pc:docMk/>
            <pc:sldMk cId="3192111340" sldId="265"/>
            <ac:spMk id="5" creationId="{A3510623-D8F6-9DB2-89BE-E8EB63E33AFE}"/>
          </ac:spMkLst>
        </pc:spChg>
        <pc:spChg chg="add mod">
          <ac:chgData name="张 桄玮" userId="17d3a1adcc927ed6" providerId="LiveId" clId="{DE2C9097-3C80-3C42-9329-7ADC3961C609}" dt="2023-06-02T13:59:34.987" v="509" actId="113"/>
          <ac:spMkLst>
            <pc:docMk/>
            <pc:sldMk cId="3192111340" sldId="265"/>
            <ac:spMk id="6" creationId="{43A08290-19BF-7B2C-2E10-B185FFF53EB5}"/>
          </ac:spMkLst>
        </pc:spChg>
        <pc:picChg chg="add mod">
          <ac:chgData name="张 桄玮" userId="17d3a1adcc927ed6" providerId="LiveId" clId="{DE2C9097-3C80-3C42-9329-7ADC3961C609}" dt="2023-06-02T13:54:44.913" v="264" actId="1076"/>
          <ac:picMkLst>
            <pc:docMk/>
            <pc:sldMk cId="3192111340" sldId="265"/>
            <ac:picMk id="4" creationId="{AF3F7A5B-C220-90D3-EF31-3B7EB8285B7B}"/>
          </ac:picMkLst>
        </pc:picChg>
      </pc:sldChg>
      <pc:sldChg chg="modSp add mod ord">
        <pc:chgData name="张 桄玮" userId="17d3a1adcc927ed6" providerId="LiveId" clId="{DE2C9097-3C80-3C42-9329-7ADC3961C609}" dt="2023-06-02T14:41:47.831" v="2033" actId="14100"/>
        <pc:sldMkLst>
          <pc:docMk/>
          <pc:sldMk cId="4000152261" sldId="266"/>
        </pc:sldMkLst>
        <pc:spChg chg="mod">
          <ac:chgData name="张 桄玮" userId="17d3a1adcc927ed6" providerId="LiveId" clId="{DE2C9097-3C80-3C42-9329-7ADC3961C609}" dt="2023-06-02T14:41:47.831" v="2033" actId="14100"/>
          <ac:spMkLst>
            <pc:docMk/>
            <pc:sldMk cId="4000152261" sldId="266"/>
            <ac:spMk id="3" creationId="{450C0003-C9A9-5B1F-EBF9-A99CF7C966A6}"/>
          </ac:spMkLst>
        </pc:spChg>
      </pc:sldChg>
      <pc:sldChg chg="addSp modSp add mod modNotesTx">
        <pc:chgData name="张 桄玮" userId="17d3a1adcc927ed6" providerId="LiveId" clId="{DE2C9097-3C80-3C42-9329-7ADC3961C609}" dt="2023-06-02T14:10:38.899" v="1050" actId="1440"/>
        <pc:sldMkLst>
          <pc:docMk/>
          <pc:sldMk cId="4005850938" sldId="267"/>
        </pc:sldMkLst>
        <pc:spChg chg="mod">
          <ac:chgData name="张 桄玮" userId="17d3a1adcc927ed6" providerId="LiveId" clId="{DE2C9097-3C80-3C42-9329-7ADC3961C609}" dt="2023-06-02T13:52:39.941" v="162" actId="20577"/>
          <ac:spMkLst>
            <pc:docMk/>
            <pc:sldMk cId="4005850938" sldId="267"/>
            <ac:spMk id="3" creationId="{820D8803-6EA9-7907-FEF4-10BD61927643}"/>
          </ac:spMkLst>
        </pc:spChg>
        <pc:spChg chg="add mod">
          <ac:chgData name="张 桄玮" userId="17d3a1adcc927ed6" providerId="LiveId" clId="{DE2C9097-3C80-3C42-9329-7ADC3961C609}" dt="2023-06-02T14:05:51.441" v="914" actId="20577"/>
          <ac:spMkLst>
            <pc:docMk/>
            <pc:sldMk cId="4005850938" sldId="267"/>
            <ac:spMk id="4" creationId="{FFE32825-0197-A0E3-A6AE-0F846AA95CD1}"/>
          </ac:spMkLst>
        </pc:spChg>
        <pc:spChg chg="add mod">
          <ac:chgData name="张 桄玮" userId="17d3a1adcc927ed6" providerId="LiveId" clId="{DE2C9097-3C80-3C42-9329-7ADC3961C609}" dt="2023-06-02T14:06:38.634" v="947" actId="1076"/>
          <ac:spMkLst>
            <pc:docMk/>
            <pc:sldMk cId="4005850938" sldId="267"/>
            <ac:spMk id="5" creationId="{2E7A6AE0-54BF-D069-AFC6-DCBF9284F03C}"/>
          </ac:spMkLst>
        </pc:spChg>
        <pc:spChg chg="add mod">
          <ac:chgData name="张 桄玮" userId="17d3a1adcc927ed6" providerId="LiveId" clId="{DE2C9097-3C80-3C42-9329-7ADC3961C609}" dt="2023-06-02T14:10:29.423" v="1044" actId="20577"/>
          <ac:spMkLst>
            <pc:docMk/>
            <pc:sldMk cId="4005850938" sldId="267"/>
            <ac:spMk id="6" creationId="{B81269C0-4EF7-96D2-4370-61A979CCD397}"/>
          </ac:spMkLst>
        </pc:spChg>
        <pc:picChg chg="add mod">
          <ac:chgData name="张 桄玮" userId="17d3a1adcc927ed6" providerId="LiveId" clId="{DE2C9097-3C80-3C42-9329-7ADC3961C609}" dt="2023-06-02T14:10:38.899" v="1050" actId="1440"/>
          <ac:picMkLst>
            <pc:docMk/>
            <pc:sldMk cId="4005850938" sldId="267"/>
            <ac:picMk id="7" creationId="{DE7FD3D7-7187-F8D2-B235-19FA3C52CFE6}"/>
          </ac:picMkLst>
        </pc:picChg>
      </pc:sldChg>
      <pc:sldChg chg="addSp delSp modSp add mod modNotesTx">
        <pc:chgData name="张 桄玮" userId="17d3a1adcc927ed6" providerId="LiveId" clId="{DE2C9097-3C80-3C42-9329-7ADC3961C609}" dt="2023-06-02T14:05:28.178" v="872" actId="20577"/>
        <pc:sldMkLst>
          <pc:docMk/>
          <pc:sldMk cId="3412753509" sldId="268"/>
        </pc:sldMkLst>
        <pc:spChg chg="mod">
          <ac:chgData name="张 桄玮" userId="17d3a1adcc927ed6" providerId="LiveId" clId="{DE2C9097-3C80-3C42-9329-7ADC3961C609}" dt="2023-06-02T14:01:08.859" v="550" actId="20577"/>
          <ac:spMkLst>
            <pc:docMk/>
            <pc:sldMk cId="3412753509" sldId="268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3:59:54.615" v="534" actId="478"/>
          <ac:spMkLst>
            <pc:docMk/>
            <pc:sldMk cId="3412753509" sldId="268"/>
            <ac:spMk id="5" creationId="{A3510623-D8F6-9DB2-89BE-E8EB63E33AFE}"/>
          </ac:spMkLst>
        </pc:spChg>
        <pc:spChg chg="del">
          <ac:chgData name="张 桄玮" userId="17d3a1adcc927ed6" providerId="LiveId" clId="{DE2C9097-3C80-3C42-9329-7ADC3961C609}" dt="2023-06-02T13:59:54.615" v="534" actId="478"/>
          <ac:spMkLst>
            <pc:docMk/>
            <pc:sldMk cId="3412753509" sldId="268"/>
            <ac:spMk id="6" creationId="{43A08290-19BF-7B2C-2E10-B185FFF53EB5}"/>
          </ac:spMkLst>
        </pc:spChg>
        <pc:spChg chg="add mod">
          <ac:chgData name="张 桄玮" userId="17d3a1adcc927ed6" providerId="LiveId" clId="{DE2C9097-3C80-3C42-9329-7ADC3961C609}" dt="2023-06-02T14:04:52.012" v="742" actId="20577"/>
          <ac:spMkLst>
            <pc:docMk/>
            <pc:sldMk cId="3412753509" sldId="268"/>
            <ac:spMk id="8" creationId="{F018B3BC-C603-8580-3381-FA1061FFB262}"/>
          </ac:spMkLst>
        </pc:spChg>
        <pc:spChg chg="add del mod">
          <ac:chgData name="张 桄玮" userId="17d3a1adcc927ed6" providerId="LiveId" clId="{DE2C9097-3C80-3C42-9329-7ADC3961C609}" dt="2023-06-02T14:04:35.160" v="691" actId="478"/>
          <ac:spMkLst>
            <pc:docMk/>
            <pc:sldMk cId="3412753509" sldId="268"/>
            <ac:spMk id="9" creationId="{274C7C50-34F8-4FBB-B4AA-7E5A63E09D80}"/>
          </ac:spMkLst>
        </pc:spChg>
        <pc:spChg chg="add del mod">
          <ac:chgData name="张 桄玮" userId="17d3a1adcc927ed6" providerId="LiveId" clId="{DE2C9097-3C80-3C42-9329-7ADC3961C609}" dt="2023-06-02T14:04:36.524" v="692" actId="478"/>
          <ac:spMkLst>
            <pc:docMk/>
            <pc:sldMk cId="3412753509" sldId="268"/>
            <ac:spMk id="10" creationId="{BCF53CF8-798E-F2F1-0D3D-200371A20C32}"/>
          </ac:spMkLst>
        </pc:spChg>
        <pc:spChg chg="add del mod">
          <ac:chgData name="张 桄玮" userId="17d3a1adcc927ed6" providerId="LiveId" clId="{DE2C9097-3C80-3C42-9329-7ADC3961C609}" dt="2023-06-02T14:02:25.456" v="690" actId="478"/>
          <ac:spMkLst>
            <pc:docMk/>
            <pc:sldMk cId="3412753509" sldId="268"/>
            <ac:spMk id="11" creationId="{8D1BDE95-C85D-23BD-365F-7134AABD8430}"/>
          </ac:spMkLst>
        </pc:spChg>
        <pc:picChg chg="del">
          <ac:chgData name="张 桄玮" userId="17d3a1adcc927ed6" providerId="LiveId" clId="{DE2C9097-3C80-3C42-9329-7ADC3961C609}" dt="2023-06-02T13:59:54.615" v="534" actId="478"/>
          <ac:picMkLst>
            <pc:docMk/>
            <pc:sldMk cId="3412753509" sldId="268"/>
            <ac:picMk id="4" creationId="{AF3F7A5B-C220-90D3-EF31-3B7EB8285B7B}"/>
          </ac:picMkLst>
        </pc:picChg>
        <pc:picChg chg="add mod">
          <ac:chgData name="张 桄玮" userId="17d3a1adcc927ed6" providerId="LiveId" clId="{DE2C9097-3C80-3C42-9329-7ADC3961C609}" dt="2023-06-02T14:01:14.984" v="552" actId="1440"/>
          <ac:picMkLst>
            <pc:docMk/>
            <pc:sldMk cId="3412753509" sldId="268"/>
            <ac:picMk id="7" creationId="{786FD6B6-8B0C-87CD-391A-6B71860FF3A7}"/>
          </ac:picMkLst>
        </pc:picChg>
      </pc:sldChg>
      <pc:sldChg chg="addSp delSp modSp add mod">
        <pc:chgData name="张 桄玮" userId="17d3a1adcc927ed6" providerId="LiveId" clId="{DE2C9097-3C80-3C42-9329-7ADC3961C609}" dt="2023-06-02T15:02:01.786" v="2723" actId="20577"/>
        <pc:sldMkLst>
          <pc:docMk/>
          <pc:sldMk cId="1178593535" sldId="269"/>
        </pc:sldMkLst>
        <pc:spChg chg="mod">
          <ac:chgData name="张 桄玮" userId="17d3a1adcc927ed6" providerId="LiveId" clId="{DE2C9097-3C80-3C42-9329-7ADC3961C609}" dt="2023-06-02T15:02:01.786" v="2723" actId="20577"/>
          <ac:spMkLst>
            <pc:docMk/>
            <pc:sldMk cId="1178593535" sldId="269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10:56.909" v="1079" actId="478"/>
          <ac:spMkLst>
            <pc:docMk/>
            <pc:sldMk cId="1178593535" sldId="269"/>
            <ac:spMk id="4" creationId="{FFE32825-0197-A0E3-A6AE-0F846AA95CD1}"/>
          </ac:spMkLst>
        </pc:spChg>
        <pc:spChg chg="del">
          <ac:chgData name="张 桄玮" userId="17d3a1adcc927ed6" providerId="LiveId" clId="{DE2C9097-3C80-3C42-9329-7ADC3961C609}" dt="2023-06-02T14:10:56.909" v="1079" actId="478"/>
          <ac:spMkLst>
            <pc:docMk/>
            <pc:sldMk cId="1178593535" sldId="269"/>
            <ac:spMk id="5" creationId="{2E7A6AE0-54BF-D069-AFC6-DCBF9284F03C}"/>
          </ac:spMkLst>
        </pc:spChg>
        <pc:spChg chg="del">
          <ac:chgData name="张 桄玮" userId="17d3a1adcc927ed6" providerId="LiveId" clId="{DE2C9097-3C80-3C42-9329-7ADC3961C609}" dt="2023-06-02T14:10:56.909" v="1079" actId="478"/>
          <ac:spMkLst>
            <pc:docMk/>
            <pc:sldMk cId="1178593535" sldId="269"/>
            <ac:spMk id="6" creationId="{B81269C0-4EF7-96D2-4370-61A979CCD397}"/>
          </ac:spMkLst>
        </pc:spChg>
        <pc:spChg chg="add mod">
          <ac:chgData name="张 桄玮" userId="17d3a1adcc927ed6" providerId="LiveId" clId="{DE2C9097-3C80-3C42-9329-7ADC3961C609}" dt="2023-06-02T14:24:14.381" v="1255" actId="108"/>
          <ac:spMkLst>
            <pc:docMk/>
            <pc:sldMk cId="1178593535" sldId="269"/>
            <ac:spMk id="8" creationId="{04F7C5E5-0223-A193-541E-25AB567F3939}"/>
          </ac:spMkLst>
        </pc:spChg>
        <pc:spChg chg="add del mod">
          <ac:chgData name="张 桄玮" userId="17d3a1adcc927ed6" providerId="LiveId" clId="{DE2C9097-3C80-3C42-9329-7ADC3961C609}" dt="2023-06-02T14:24:57.079" v="1274" actId="478"/>
          <ac:spMkLst>
            <pc:docMk/>
            <pc:sldMk cId="1178593535" sldId="269"/>
            <ac:spMk id="9" creationId="{57783051-D1B0-B402-3D53-05548B1F99AD}"/>
          </ac:spMkLst>
        </pc:spChg>
        <pc:spChg chg="add del mod">
          <ac:chgData name="张 桄玮" userId="17d3a1adcc927ed6" providerId="LiveId" clId="{DE2C9097-3C80-3C42-9329-7ADC3961C609}" dt="2023-06-02T14:24:55.991" v="1273" actId="478"/>
          <ac:spMkLst>
            <pc:docMk/>
            <pc:sldMk cId="1178593535" sldId="269"/>
            <ac:spMk id="11" creationId="{9205A035-BC79-55BE-4ED8-D8C5283D8901}"/>
          </ac:spMkLst>
        </pc:spChg>
        <pc:spChg chg="add mod">
          <ac:chgData name="张 桄玮" userId="17d3a1adcc927ed6" providerId="LiveId" clId="{DE2C9097-3C80-3C42-9329-7ADC3961C609}" dt="2023-06-02T14:28:00.955" v="1556" actId="1076"/>
          <ac:spMkLst>
            <pc:docMk/>
            <pc:sldMk cId="1178593535" sldId="269"/>
            <ac:spMk id="12" creationId="{BB53441D-8CFC-0211-8E00-487F138545B2}"/>
          </ac:spMkLst>
        </pc:spChg>
        <pc:spChg chg="add mod">
          <ac:chgData name="张 桄玮" userId="17d3a1adcc927ed6" providerId="LiveId" clId="{DE2C9097-3C80-3C42-9329-7ADC3961C609}" dt="2023-06-02T14:26:31.881" v="1402" actId="13822"/>
          <ac:spMkLst>
            <pc:docMk/>
            <pc:sldMk cId="1178593535" sldId="269"/>
            <ac:spMk id="13" creationId="{B30BC453-133D-09C4-6BB0-53E12FE7C9F8}"/>
          </ac:spMkLst>
        </pc:spChg>
        <pc:spChg chg="add mod">
          <ac:chgData name="张 桄玮" userId="17d3a1adcc927ed6" providerId="LiveId" clId="{DE2C9097-3C80-3C42-9329-7ADC3961C609}" dt="2023-06-02T14:28:00.955" v="1556" actId="1076"/>
          <ac:spMkLst>
            <pc:docMk/>
            <pc:sldMk cId="1178593535" sldId="269"/>
            <ac:spMk id="14" creationId="{8FEBFCA6-D36B-7172-3B44-5312FC8B9B8B}"/>
          </ac:spMkLst>
        </pc:spChg>
        <pc:picChg chg="del">
          <ac:chgData name="张 桄玮" userId="17d3a1adcc927ed6" providerId="LiveId" clId="{DE2C9097-3C80-3C42-9329-7ADC3961C609}" dt="2023-06-02T14:10:56.909" v="1079" actId="478"/>
          <ac:picMkLst>
            <pc:docMk/>
            <pc:sldMk cId="1178593535" sldId="269"/>
            <ac:picMk id="7" creationId="{DE7FD3D7-7187-F8D2-B235-19FA3C52CFE6}"/>
          </ac:picMkLst>
        </pc:picChg>
        <pc:picChg chg="add del mod">
          <ac:chgData name="张 桄玮" userId="17d3a1adcc927ed6" providerId="LiveId" clId="{DE2C9097-3C80-3C42-9329-7ADC3961C609}" dt="2023-06-02T14:17:39.830" v="1188" actId="478"/>
          <ac:picMkLst>
            <pc:docMk/>
            <pc:sldMk cId="1178593535" sldId="269"/>
            <ac:picMk id="1026" creationId="{517E9E3D-F1DB-5B99-977D-1656019A28F5}"/>
          </ac:picMkLst>
        </pc:picChg>
        <pc:picChg chg="add del mod">
          <ac:chgData name="张 桄玮" userId="17d3a1adcc927ed6" providerId="LiveId" clId="{DE2C9097-3C80-3C42-9329-7ADC3961C609}" dt="2023-06-02T14:17:39.830" v="1188" actId="478"/>
          <ac:picMkLst>
            <pc:docMk/>
            <pc:sldMk cId="1178593535" sldId="269"/>
            <ac:picMk id="1028" creationId="{0CF0C1A5-D8C7-48AD-CA1F-F109EC3D0649}"/>
          </ac:picMkLst>
        </pc:picChg>
      </pc:sldChg>
      <pc:sldChg chg="addSp delSp modSp add mod modAnim">
        <pc:chgData name="张 桄玮" userId="17d3a1adcc927ed6" providerId="LiveId" clId="{DE2C9097-3C80-3C42-9329-7ADC3961C609}" dt="2023-06-02T14:34:26.466" v="1900" actId="1076"/>
        <pc:sldMkLst>
          <pc:docMk/>
          <pc:sldMk cId="2044689035" sldId="270"/>
        </pc:sldMkLst>
        <pc:spChg chg="mod">
          <ac:chgData name="张 桄玮" userId="17d3a1adcc927ed6" providerId="LiveId" clId="{DE2C9097-3C80-3C42-9329-7ADC3961C609}" dt="2023-06-02T14:28:46.684" v="1603" actId="20577"/>
          <ac:spMkLst>
            <pc:docMk/>
            <pc:sldMk cId="2044689035" sldId="270"/>
            <ac:spMk id="3" creationId="{820D8803-6EA9-7907-FEF4-10BD61927643}"/>
          </ac:spMkLst>
        </pc:spChg>
        <pc:spChg chg="add mod">
          <ac:chgData name="张 桄玮" userId="17d3a1adcc927ed6" providerId="LiveId" clId="{DE2C9097-3C80-3C42-9329-7ADC3961C609}" dt="2023-06-02T14:28:59.740" v="1637" actId="20577"/>
          <ac:spMkLst>
            <pc:docMk/>
            <pc:sldMk cId="2044689035" sldId="270"/>
            <ac:spMk id="4" creationId="{A3DCB736-3E3F-27A0-4327-1C3BDF5F7E19}"/>
          </ac:spMkLst>
        </pc:spChg>
        <pc:spChg chg="add mod">
          <ac:chgData name="张 桄玮" userId="17d3a1adcc927ed6" providerId="LiveId" clId="{DE2C9097-3C80-3C42-9329-7ADC3961C609}" dt="2023-06-02T14:34:17.619" v="1898" actId="14100"/>
          <ac:spMkLst>
            <pc:docMk/>
            <pc:sldMk cId="2044689035" sldId="270"/>
            <ac:spMk id="6" creationId="{67C4A6C4-2E30-8725-6ADC-265B71377EAB}"/>
          </ac:spMkLst>
        </pc:spChg>
        <pc:spChg chg="add mod">
          <ac:chgData name="张 桄玮" userId="17d3a1adcc927ed6" providerId="LiveId" clId="{DE2C9097-3C80-3C42-9329-7ADC3961C609}" dt="2023-06-02T14:32:06.155" v="1809" actId="1076"/>
          <ac:spMkLst>
            <pc:docMk/>
            <pc:sldMk cId="2044689035" sldId="270"/>
            <ac:spMk id="7" creationId="{459AA642-C37F-E674-94E3-04CBD5A66442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8" creationId="{04F7C5E5-0223-A193-541E-25AB567F3939}"/>
          </ac:spMkLst>
        </pc:spChg>
        <pc:spChg chg="add del mod">
          <ac:chgData name="张 桄玮" userId="17d3a1adcc927ed6" providerId="LiveId" clId="{DE2C9097-3C80-3C42-9329-7ADC3961C609}" dt="2023-06-02T14:33:37.904" v="1896" actId="478"/>
          <ac:spMkLst>
            <pc:docMk/>
            <pc:sldMk cId="2044689035" sldId="270"/>
            <ac:spMk id="9" creationId="{69732DA8-C17E-4F3D-03F8-01447AC29E0C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12" creationId="{BB53441D-8CFC-0211-8E00-487F138545B2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13" creationId="{B30BC453-133D-09C4-6BB0-53E12FE7C9F8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14" creationId="{8FEBFCA6-D36B-7172-3B44-5312FC8B9B8B}"/>
          </ac:spMkLst>
        </pc:spChg>
        <pc:spChg chg="mod">
          <ac:chgData name="张 桄玮" userId="17d3a1adcc927ed6" providerId="LiveId" clId="{DE2C9097-3C80-3C42-9329-7ADC3961C609}" dt="2023-06-02T14:33:21.848" v="1888"/>
          <ac:spMkLst>
            <pc:docMk/>
            <pc:sldMk cId="2044689035" sldId="270"/>
            <ac:spMk id="16" creationId="{693FDF18-1A5C-8C6B-F398-F908B1CC8C55}"/>
          </ac:spMkLst>
        </pc:spChg>
        <pc:spChg chg="mod">
          <ac:chgData name="张 桄玮" userId="17d3a1adcc927ed6" providerId="LiveId" clId="{DE2C9097-3C80-3C42-9329-7ADC3961C609}" dt="2023-06-02T14:33:30.232" v="1892"/>
          <ac:spMkLst>
            <pc:docMk/>
            <pc:sldMk cId="2044689035" sldId="270"/>
            <ac:spMk id="17" creationId="{E3871944-AA38-2C73-7DD1-466298EB8275}"/>
          </ac:spMkLst>
        </pc:spChg>
        <pc:spChg chg="mod">
          <ac:chgData name="张 桄玮" userId="17d3a1adcc927ed6" providerId="LiveId" clId="{DE2C9097-3C80-3C42-9329-7ADC3961C609}" dt="2023-06-02T14:33:35.932" v="1895" actId="20577"/>
          <ac:spMkLst>
            <pc:docMk/>
            <pc:sldMk cId="2044689035" sldId="270"/>
            <ac:spMk id="18" creationId="{C6B54BA5-CE79-2A8A-5CE3-5A671530B5DC}"/>
          </ac:spMkLst>
        </pc:spChg>
        <pc:grpChg chg="add mod">
          <ac:chgData name="张 桄玮" userId="17d3a1adcc927ed6" providerId="LiveId" clId="{DE2C9097-3C80-3C42-9329-7ADC3961C609}" dt="2023-06-02T14:34:26.466" v="1900" actId="1076"/>
          <ac:grpSpMkLst>
            <pc:docMk/>
            <pc:sldMk cId="2044689035" sldId="270"/>
            <ac:grpSpMk id="15" creationId="{BEBA5281-8DF8-C9AB-D77B-50F3CD04DA11}"/>
          </ac:grpSpMkLst>
        </pc:grpChg>
        <pc:picChg chg="add mod">
          <ac:chgData name="张 桄玮" userId="17d3a1adcc927ed6" providerId="LiveId" clId="{DE2C9097-3C80-3C42-9329-7ADC3961C609}" dt="2023-06-02T14:34:20.595" v="1899" actId="14100"/>
          <ac:picMkLst>
            <pc:docMk/>
            <pc:sldMk cId="2044689035" sldId="270"/>
            <ac:picMk id="5" creationId="{0C70C54E-C32B-0DFF-8D7F-05C8B5560D59}"/>
          </ac:picMkLst>
        </pc:picChg>
      </pc:sldChg>
      <pc:sldChg chg="addSp delSp modSp add mod delAnim">
        <pc:chgData name="张 桄玮" userId="17d3a1adcc927ed6" providerId="LiveId" clId="{DE2C9097-3C80-3C42-9329-7ADC3961C609}" dt="2023-06-02T14:40:49.398" v="2008" actId="1076"/>
        <pc:sldMkLst>
          <pc:docMk/>
          <pc:sldMk cId="3745425499" sldId="271"/>
        </pc:sldMkLst>
        <pc:spChg chg="mod">
          <ac:chgData name="张 桄玮" userId="17d3a1adcc927ed6" providerId="LiveId" clId="{DE2C9097-3C80-3C42-9329-7ADC3961C609}" dt="2023-06-02T14:35:42.540" v="1968" actId="20577"/>
          <ac:spMkLst>
            <pc:docMk/>
            <pc:sldMk cId="3745425499" sldId="271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35:45.735" v="1969" actId="478"/>
          <ac:spMkLst>
            <pc:docMk/>
            <pc:sldMk cId="3745425499" sldId="271"/>
            <ac:spMk id="4" creationId="{A3DCB736-3E3F-27A0-4327-1C3BDF5F7E19}"/>
          </ac:spMkLst>
        </pc:spChg>
        <pc:spChg chg="del">
          <ac:chgData name="张 桄玮" userId="17d3a1adcc927ed6" providerId="LiveId" clId="{DE2C9097-3C80-3C42-9329-7ADC3961C609}" dt="2023-06-02T14:35:45.735" v="1969" actId="478"/>
          <ac:spMkLst>
            <pc:docMk/>
            <pc:sldMk cId="3745425499" sldId="271"/>
            <ac:spMk id="6" creationId="{67C4A6C4-2E30-8725-6ADC-265B71377EAB}"/>
          </ac:spMkLst>
        </pc:spChg>
        <pc:spChg chg="del">
          <ac:chgData name="张 桄玮" userId="17d3a1adcc927ed6" providerId="LiveId" clId="{DE2C9097-3C80-3C42-9329-7ADC3961C609}" dt="2023-06-02T14:35:45.735" v="1969" actId="478"/>
          <ac:spMkLst>
            <pc:docMk/>
            <pc:sldMk cId="3745425499" sldId="271"/>
            <ac:spMk id="7" creationId="{459AA642-C37F-E674-94E3-04CBD5A66442}"/>
          </ac:spMkLst>
        </pc:spChg>
        <pc:spChg chg="add mod">
          <ac:chgData name="张 桄玮" userId="17d3a1adcc927ed6" providerId="LiveId" clId="{DE2C9097-3C80-3C42-9329-7ADC3961C609}" dt="2023-06-02T14:40:46.243" v="2007" actId="20577"/>
          <ac:spMkLst>
            <pc:docMk/>
            <pc:sldMk cId="3745425499" sldId="271"/>
            <ac:spMk id="9" creationId="{4935AD39-8B98-096D-DC21-24B51784702A}"/>
          </ac:spMkLst>
        </pc:spChg>
        <pc:spChg chg="add mod">
          <ac:chgData name="张 桄玮" userId="17d3a1adcc927ed6" providerId="LiveId" clId="{DE2C9097-3C80-3C42-9329-7ADC3961C609}" dt="2023-06-02T14:40:49.398" v="2008" actId="1076"/>
          <ac:spMkLst>
            <pc:docMk/>
            <pc:sldMk cId="3745425499" sldId="271"/>
            <ac:spMk id="13" creationId="{01B87DC1-DB1C-DE4F-EA1C-CFE7B0935F48}"/>
          </ac:spMkLst>
        </pc:spChg>
        <pc:grpChg chg="del">
          <ac:chgData name="张 桄玮" userId="17d3a1adcc927ed6" providerId="LiveId" clId="{DE2C9097-3C80-3C42-9329-7ADC3961C609}" dt="2023-06-02T14:35:45.735" v="1969" actId="478"/>
          <ac:grpSpMkLst>
            <pc:docMk/>
            <pc:sldMk cId="3745425499" sldId="271"/>
            <ac:grpSpMk id="15" creationId="{BEBA5281-8DF8-C9AB-D77B-50F3CD04DA11}"/>
          </ac:grpSpMkLst>
        </pc:grpChg>
        <pc:picChg chg="del">
          <ac:chgData name="张 桄玮" userId="17d3a1adcc927ed6" providerId="LiveId" clId="{DE2C9097-3C80-3C42-9329-7ADC3961C609}" dt="2023-06-02T14:35:47.331" v="1970" actId="478"/>
          <ac:picMkLst>
            <pc:docMk/>
            <pc:sldMk cId="3745425499" sldId="271"/>
            <ac:picMk id="5" creationId="{0C70C54E-C32B-0DFF-8D7F-05C8B5560D59}"/>
          </ac:picMkLst>
        </pc:picChg>
        <pc:picChg chg="add mod">
          <ac:chgData name="张 桄玮" userId="17d3a1adcc927ed6" providerId="LiveId" clId="{DE2C9097-3C80-3C42-9329-7ADC3961C609}" dt="2023-06-02T14:39:57.038" v="2000" actId="1076"/>
          <ac:picMkLst>
            <pc:docMk/>
            <pc:sldMk cId="3745425499" sldId="271"/>
            <ac:picMk id="10" creationId="{618F6365-F580-4CBC-3658-3B80AFD88B6D}"/>
          </ac:picMkLst>
        </pc:picChg>
      </pc:sldChg>
      <pc:sldChg chg="add del">
        <pc:chgData name="张 桄玮" userId="17d3a1adcc927ed6" providerId="LiveId" clId="{DE2C9097-3C80-3C42-9329-7ADC3961C609}" dt="2023-06-02T14:34:42.379" v="1902" actId="2696"/>
        <pc:sldMkLst>
          <pc:docMk/>
          <pc:sldMk cId="3790640918" sldId="271"/>
        </pc:sldMkLst>
      </pc:sldChg>
      <pc:sldChg chg="modSp add mod">
        <pc:chgData name="张 桄玮" userId="17d3a1adcc927ed6" providerId="LiveId" clId="{DE2C9097-3C80-3C42-9329-7ADC3961C609}" dt="2023-06-02T14:53:13.634" v="2393" actId="20577"/>
        <pc:sldMkLst>
          <pc:docMk/>
          <pc:sldMk cId="3596329383" sldId="272"/>
        </pc:sldMkLst>
        <pc:spChg chg="mod">
          <ac:chgData name="张 桄玮" userId="17d3a1adcc927ed6" providerId="LiveId" clId="{DE2C9097-3C80-3C42-9329-7ADC3961C609}" dt="2023-06-02T14:53:13.634" v="2393" actId="20577"/>
          <ac:spMkLst>
            <pc:docMk/>
            <pc:sldMk cId="3596329383" sldId="272"/>
            <ac:spMk id="3" creationId="{450C0003-C9A9-5B1F-EBF9-A99CF7C966A6}"/>
          </ac:spMkLst>
        </pc:spChg>
      </pc:sldChg>
      <pc:sldChg chg="addSp delSp modSp new mod">
        <pc:chgData name="张 桄玮" userId="17d3a1adcc927ed6" providerId="LiveId" clId="{DE2C9097-3C80-3C42-9329-7ADC3961C609}" dt="2023-06-02T15:07:02.632" v="3167" actId="20577"/>
        <pc:sldMkLst>
          <pc:docMk/>
          <pc:sldMk cId="8688425" sldId="273"/>
        </pc:sldMkLst>
        <pc:spChg chg="del mod">
          <ac:chgData name="张 桄玮" userId="17d3a1adcc927ed6" providerId="LiveId" clId="{DE2C9097-3C80-3C42-9329-7ADC3961C609}" dt="2023-06-02T14:42:49.304" v="2102" actId="478"/>
          <ac:spMkLst>
            <pc:docMk/>
            <pc:sldMk cId="8688425" sldId="273"/>
            <ac:spMk id="3" creationId="{A227AB29-2AD6-B04A-E4C2-FB5900E14844}"/>
          </ac:spMkLst>
        </pc:spChg>
        <pc:spChg chg="add del mod">
          <ac:chgData name="张 桄玮" userId="17d3a1adcc927ed6" providerId="LiveId" clId="{DE2C9097-3C80-3C42-9329-7ADC3961C609}" dt="2023-06-02T15:06:53.030" v="3121" actId="478"/>
          <ac:spMkLst>
            <pc:docMk/>
            <pc:sldMk cId="8688425" sldId="273"/>
            <ac:spMk id="5" creationId="{9CA4B6CE-4E2B-7DEA-DF5E-7C865E48BFE1}"/>
          </ac:spMkLst>
        </pc:spChg>
        <pc:spChg chg="add mod">
          <ac:chgData name="张 桄玮" userId="17d3a1adcc927ed6" providerId="LiveId" clId="{DE2C9097-3C80-3C42-9329-7ADC3961C609}" dt="2023-06-02T15:07:02.632" v="3167" actId="20577"/>
          <ac:spMkLst>
            <pc:docMk/>
            <pc:sldMk cId="8688425" sldId="273"/>
            <ac:spMk id="7" creationId="{272E7C5A-014F-1905-1BB6-FA9C9B08F933}"/>
          </ac:spMkLst>
        </pc:spChg>
      </pc:sldChg>
      <pc:sldChg chg="new del">
        <pc:chgData name="张 桄玮" userId="17d3a1adcc927ed6" providerId="LiveId" clId="{DE2C9097-3C80-3C42-9329-7ADC3961C609}" dt="2023-06-02T14:41:56.684" v="2036" actId="680"/>
        <pc:sldMkLst>
          <pc:docMk/>
          <pc:sldMk cId="2858285657" sldId="273"/>
        </pc:sldMkLst>
      </pc:sldChg>
      <pc:sldChg chg="addSp delSp modSp add del mod ord">
        <pc:chgData name="张 桄玮" userId="17d3a1adcc927ed6" providerId="LiveId" clId="{DE2C9097-3C80-3C42-9329-7ADC3961C609}" dt="2023-06-02T15:07:10.070" v="3168" actId="2696"/>
        <pc:sldMkLst>
          <pc:docMk/>
          <pc:sldMk cId="3998645966" sldId="274"/>
        </pc:sldMkLst>
        <pc:spChg chg="mod">
          <ac:chgData name="张 桄玮" userId="17d3a1adcc927ed6" providerId="LiveId" clId="{DE2C9097-3C80-3C42-9329-7ADC3961C609}" dt="2023-06-02T14:44:31.171" v="2135" actId="20577"/>
          <ac:spMkLst>
            <pc:docMk/>
            <pc:sldMk cId="3998645966" sldId="274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44:35.913" v="2136" actId="478"/>
          <ac:spMkLst>
            <pc:docMk/>
            <pc:sldMk cId="3998645966" sldId="274"/>
            <ac:spMk id="9" creationId="{4935AD39-8B98-096D-DC21-24B51784702A}"/>
          </ac:spMkLst>
        </pc:spChg>
        <pc:spChg chg="del">
          <ac:chgData name="张 桄玮" userId="17d3a1adcc927ed6" providerId="LiveId" clId="{DE2C9097-3C80-3C42-9329-7ADC3961C609}" dt="2023-06-02T14:44:35.913" v="2136" actId="478"/>
          <ac:spMkLst>
            <pc:docMk/>
            <pc:sldMk cId="3998645966" sldId="274"/>
            <ac:spMk id="13" creationId="{01B87DC1-DB1C-DE4F-EA1C-CFE7B0935F48}"/>
          </ac:spMkLst>
        </pc:spChg>
        <pc:picChg chg="add mod">
          <ac:chgData name="张 桄玮" userId="17d3a1adcc927ed6" providerId="LiveId" clId="{DE2C9097-3C80-3C42-9329-7ADC3961C609}" dt="2023-06-02T14:47:54.793" v="2243" actId="1036"/>
          <ac:picMkLst>
            <pc:docMk/>
            <pc:sldMk cId="3998645966" sldId="274"/>
            <ac:picMk id="4" creationId="{1CCAA1F3-7019-03B5-9DF3-A692E53CD8F3}"/>
          </ac:picMkLst>
        </pc:picChg>
        <pc:picChg chg="add mod">
          <ac:chgData name="张 桄玮" userId="17d3a1adcc927ed6" providerId="LiveId" clId="{DE2C9097-3C80-3C42-9329-7ADC3961C609}" dt="2023-06-02T14:47:52.899" v="2238" actId="1037"/>
          <ac:picMkLst>
            <pc:docMk/>
            <pc:sldMk cId="3998645966" sldId="274"/>
            <ac:picMk id="5" creationId="{2184E45A-0CEC-3D40-234A-933947B231A3}"/>
          </ac:picMkLst>
        </pc:picChg>
        <pc:picChg chg="del">
          <ac:chgData name="张 桄玮" userId="17d3a1adcc927ed6" providerId="LiveId" clId="{DE2C9097-3C80-3C42-9329-7ADC3961C609}" dt="2023-06-02T14:44:35.913" v="2136" actId="478"/>
          <ac:picMkLst>
            <pc:docMk/>
            <pc:sldMk cId="3998645966" sldId="274"/>
            <ac:picMk id="10" creationId="{618F6365-F580-4CBC-3658-3B80AFD88B6D}"/>
          </ac:picMkLst>
        </pc:picChg>
      </pc:sldChg>
      <pc:sldChg chg="add del">
        <pc:chgData name="张 桄玮" userId="17d3a1adcc927ed6" providerId="LiveId" clId="{DE2C9097-3C80-3C42-9329-7ADC3961C609}" dt="2023-06-02T15:07:25.368" v="3171" actId="2696"/>
        <pc:sldMkLst>
          <pc:docMk/>
          <pc:sldMk cId="2089724078" sldId="275"/>
        </pc:sldMkLst>
      </pc:sldChg>
      <pc:sldChg chg="addSp delSp modSp add del mod">
        <pc:chgData name="张 桄玮" userId="17d3a1adcc927ed6" providerId="LiveId" clId="{DE2C9097-3C80-3C42-9329-7ADC3961C609}" dt="2023-06-02T15:07:10.070" v="3168" actId="2696"/>
        <pc:sldMkLst>
          <pc:docMk/>
          <pc:sldMk cId="510860977" sldId="276"/>
        </pc:sldMkLst>
        <pc:spChg chg="mod">
          <ac:chgData name="张 桄玮" userId="17d3a1adcc927ed6" providerId="LiveId" clId="{DE2C9097-3C80-3C42-9329-7ADC3961C609}" dt="2023-06-02T14:49:34.720" v="2266" actId="20577"/>
          <ac:spMkLst>
            <pc:docMk/>
            <pc:sldMk cId="510860977" sldId="276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8" creationId="{04F7C5E5-0223-A193-541E-25AB567F3939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12" creationId="{BB53441D-8CFC-0211-8E00-487F138545B2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13" creationId="{B30BC453-133D-09C4-6BB0-53E12FE7C9F8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14" creationId="{8FEBFCA6-D36B-7172-3B44-5312FC8B9B8B}"/>
          </ac:spMkLst>
        </pc:spChg>
        <pc:picChg chg="add mod">
          <ac:chgData name="张 桄玮" userId="17d3a1adcc927ed6" providerId="LiveId" clId="{DE2C9097-3C80-3C42-9329-7ADC3961C609}" dt="2023-06-02T14:49:38.179" v="2267" actId="1076"/>
          <ac:picMkLst>
            <pc:docMk/>
            <pc:sldMk cId="510860977" sldId="276"/>
            <ac:picMk id="4" creationId="{E3AAB47B-2378-EFD9-A4A9-3EFADF47E6A3}"/>
          </ac:picMkLst>
        </pc:picChg>
        <pc:picChg chg="add mod">
          <ac:chgData name="张 桄玮" userId="17d3a1adcc927ed6" providerId="LiveId" clId="{DE2C9097-3C80-3C42-9329-7ADC3961C609}" dt="2023-06-02T14:49:38.179" v="2267" actId="1076"/>
          <ac:picMkLst>
            <pc:docMk/>
            <pc:sldMk cId="510860977" sldId="276"/>
            <ac:picMk id="5" creationId="{886BD89B-E250-1758-81FF-C8ABA673EBE5}"/>
          </ac:picMkLst>
        </pc:picChg>
      </pc:sldChg>
      <pc:sldChg chg="addSp delSp modSp add del mod">
        <pc:chgData name="张 桄玮" userId="17d3a1adcc927ed6" providerId="LiveId" clId="{DE2C9097-3C80-3C42-9329-7ADC3961C609}" dt="2023-06-02T15:07:10.070" v="3168" actId="2696"/>
        <pc:sldMkLst>
          <pc:docMk/>
          <pc:sldMk cId="1231785633" sldId="277"/>
        </pc:sldMkLst>
        <pc:spChg chg="mod">
          <ac:chgData name="张 桄玮" userId="17d3a1adcc927ed6" providerId="LiveId" clId="{DE2C9097-3C80-3C42-9329-7ADC3961C609}" dt="2023-06-02T14:46:34.430" v="2230" actId="20577"/>
          <ac:spMkLst>
            <pc:docMk/>
            <pc:sldMk cId="1231785633" sldId="277"/>
            <ac:spMk id="3" creationId="{820D8803-6EA9-7907-FEF4-10BD61927643}"/>
          </ac:spMkLst>
        </pc:spChg>
        <pc:picChg chg="del">
          <ac:chgData name="张 桄玮" userId="17d3a1adcc927ed6" providerId="LiveId" clId="{DE2C9097-3C80-3C42-9329-7ADC3961C609}" dt="2023-06-02T14:46:16.588" v="2195" actId="478"/>
          <ac:picMkLst>
            <pc:docMk/>
            <pc:sldMk cId="1231785633" sldId="277"/>
            <ac:picMk id="4" creationId="{E3AAB47B-2378-EFD9-A4A9-3EFADF47E6A3}"/>
          </ac:picMkLst>
        </pc:picChg>
        <pc:picChg chg="add mod">
          <ac:chgData name="张 桄玮" userId="17d3a1adcc927ed6" providerId="LiveId" clId="{DE2C9097-3C80-3C42-9329-7ADC3961C609}" dt="2023-06-02T14:46:20.928" v="2198" actId="1076"/>
          <ac:picMkLst>
            <pc:docMk/>
            <pc:sldMk cId="1231785633" sldId="277"/>
            <ac:picMk id="5" creationId="{907EC7FE-535C-01DF-5C8D-4792F47CF03D}"/>
          </ac:picMkLst>
        </pc:picChg>
      </pc:sldChg>
      <pc:sldChg chg="addSp modSp add del mod">
        <pc:chgData name="张 桄玮" userId="17d3a1adcc927ed6" providerId="LiveId" clId="{DE2C9097-3C80-3C42-9329-7ADC3961C609}" dt="2023-06-02T14:53:22.169" v="2394" actId="2696"/>
        <pc:sldMkLst>
          <pc:docMk/>
          <pc:sldMk cId="1902154620" sldId="278"/>
        </pc:sldMkLst>
        <pc:spChg chg="mod">
          <ac:chgData name="张 桄玮" userId="17d3a1adcc927ed6" providerId="LiveId" clId="{DE2C9097-3C80-3C42-9329-7ADC3961C609}" dt="2023-06-02T14:51:11.689" v="2344" actId="20577"/>
          <ac:spMkLst>
            <pc:docMk/>
            <pc:sldMk cId="1902154620" sldId="278"/>
            <ac:spMk id="5" creationId="{9CA4B6CE-4E2B-7DEA-DF5E-7C865E48BFE1}"/>
          </ac:spMkLst>
        </pc:spChg>
        <pc:picChg chg="add mod">
          <ac:chgData name="张 桄玮" userId="17d3a1adcc927ed6" providerId="LiveId" clId="{DE2C9097-3C80-3C42-9329-7ADC3961C609}" dt="2023-06-02T14:51:33.709" v="2349" actId="1076"/>
          <ac:picMkLst>
            <pc:docMk/>
            <pc:sldMk cId="1902154620" sldId="278"/>
            <ac:picMk id="3" creationId="{65D5FBEB-EE9C-5354-3AF7-793FFE5EAEDF}"/>
          </ac:picMkLst>
        </pc:picChg>
        <pc:picChg chg="add mod">
          <ac:chgData name="张 桄玮" userId="17d3a1adcc927ed6" providerId="LiveId" clId="{DE2C9097-3C80-3C42-9329-7ADC3961C609}" dt="2023-06-02T14:51:38.684" v="2351" actId="1076"/>
          <ac:picMkLst>
            <pc:docMk/>
            <pc:sldMk cId="1902154620" sldId="278"/>
            <ac:picMk id="4" creationId="{0254F186-ED36-48C8-BBE6-BEB0783716A9}"/>
          </ac:picMkLst>
        </pc:picChg>
      </pc:sldChg>
      <pc:sldChg chg="modSp add mod">
        <pc:chgData name="张 桄玮" userId="17d3a1adcc927ed6" providerId="LiveId" clId="{DE2C9097-3C80-3C42-9329-7ADC3961C609}" dt="2023-06-02T14:53:04.502" v="2392" actId="20577"/>
        <pc:sldMkLst>
          <pc:docMk/>
          <pc:sldMk cId="1664244991" sldId="279"/>
        </pc:sldMkLst>
        <pc:spChg chg="mod">
          <ac:chgData name="张 桄玮" userId="17d3a1adcc927ed6" providerId="LiveId" clId="{DE2C9097-3C80-3C42-9329-7ADC3961C609}" dt="2023-06-02T14:53:04.502" v="2392" actId="20577"/>
          <ac:spMkLst>
            <pc:docMk/>
            <pc:sldMk cId="1664244991" sldId="279"/>
            <ac:spMk id="3" creationId="{450C0003-C9A9-5B1F-EBF9-A99CF7C966A6}"/>
          </ac:spMkLst>
        </pc:spChg>
      </pc:sldChg>
      <pc:sldChg chg="addSp delSp modSp new mod modAnim">
        <pc:chgData name="张 桄玮" userId="17d3a1adcc927ed6" providerId="LiveId" clId="{DE2C9097-3C80-3C42-9329-7ADC3961C609}" dt="2023-06-02T15:00:07.068" v="2611" actId="20577"/>
        <pc:sldMkLst>
          <pc:docMk/>
          <pc:sldMk cId="1485631424" sldId="280"/>
        </pc:sldMkLst>
        <pc:spChg chg="mod">
          <ac:chgData name="张 桄玮" userId="17d3a1adcc927ed6" providerId="LiveId" clId="{DE2C9097-3C80-3C42-9329-7ADC3961C609}" dt="2023-06-02T14:54:44.336" v="2416" actId="20577"/>
          <ac:spMkLst>
            <pc:docMk/>
            <pc:sldMk cId="1485631424" sldId="280"/>
            <ac:spMk id="3" creationId="{E832B3F8-B681-9875-D7CA-FB4FEDF22672}"/>
          </ac:spMkLst>
        </pc:spChg>
        <pc:spChg chg="mod">
          <ac:chgData name="张 桄玮" userId="17d3a1adcc927ed6" providerId="LiveId" clId="{DE2C9097-3C80-3C42-9329-7ADC3961C609}" dt="2023-06-02T14:59:49.176" v="2606" actId="14100"/>
          <ac:spMkLst>
            <pc:docMk/>
            <pc:sldMk cId="1485631424" sldId="280"/>
            <ac:spMk id="10" creationId="{467ACA72-5809-DB7B-3C44-E663D44AB7F2}"/>
          </ac:spMkLst>
        </pc:spChg>
        <pc:spChg chg="mod">
          <ac:chgData name="张 桄玮" userId="17d3a1adcc927ed6" providerId="LiveId" clId="{DE2C9097-3C80-3C42-9329-7ADC3961C609}" dt="2023-06-02T14:59:06.166" v="2557"/>
          <ac:spMkLst>
            <pc:docMk/>
            <pc:sldMk cId="1485631424" sldId="280"/>
            <ac:spMk id="11" creationId="{35796E32-34FB-615A-3724-39FFDDE7671C}"/>
          </ac:spMkLst>
        </pc:spChg>
        <pc:spChg chg="mod">
          <ac:chgData name="张 桄玮" userId="17d3a1adcc927ed6" providerId="LiveId" clId="{DE2C9097-3C80-3C42-9329-7ADC3961C609}" dt="2023-06-02T15:00:07.068" v="2611" actId="20577"/>
          <ac:spMkLst>
            <pc:docMk/>
            <pc:sldMk cId="1485631424" sldId="280"/>
            <ac:spMk id="12" creationId="{669CE520-C871-EE59-14E9-2C47CB137D30}"/>
          </ac:spMkLst>
        </pc:spChg>
        <pc:spChg chg="add del mod">
          <ac:chgData name="张 桄玮" userId="17d3a1adcc927ed6" providerId="LiveId" clId="{DE2C9097-3C80-3C42-9329-7ADC3961C609}" dt="2023-06-02T14:59:31.992" v="2602" actId="478"/>
          <ac:spMkLst>
            <pc:docMk/>
            <pc:sldMk cId="1485631424" sldId="280"/>
            <ac:spMk id="13" creationId="{BF17A16C-2A7F-F465-2B18-B682E35E7CA8}"/>
          </ac:spMkLst>
        </pc:spChg>
        <pc:grpChg chg="add mod">
          <ac:chgData name="张 桄玮" userId="17d3a1adcc927ed6" providerId="LiveId" clId="{DE2C9097-3C80-3C42-9329-7ADC3961C609}" dt="2023-06-02T15:00:00.468" v="2610" actId="1076"/>
          <ac:grpSpMkLst>
            <pc:docMk/>
            <pc:sldMk cId="1485631424" sldId="280"/>
            <ac:grpSpMk id="9" creationId="{AEE849BA-F448-310F-71CE-7472744C0EA6}"/>
          </ac:grpSpMkLst>
        </pc:grpChg>
        <pc:picChg chg="add del mod">
          <ac:chgData name="张 桄玮" userId="17d3a1adcc927ed6" providerId="LiveId" clId="{DE2C9097-3C80-3C42-9329-7ADC3961C609}" dt="2023-06-02T14:57:14.124" v="2532" actId="478"/>
          <ac:picMkLst>
            <pc:docMk/>
            <pc:sldMk cId="1485631424" sldId="280"/>
            <ac:picMk id="4" creationId="{93B9E979-980A-D395-C795-C0E9A87D12BF}"/>
          </ac:picMkLst>
        </pc:picChg>
        <pc:picChg chg="add del mod">
          <ac:chgData name="张 桄玮" userId="17d3a1adcc927ed6" providerId="LiveId" clId="{DE2C9097-3C80-3C42-9329-7ADC3961C609}" dt="2023-06-02T14:58:22.750" v="2539" actId="478"/>
          <ac:picMkLst>
            <pc:docMk/>
            <pc:sldMk cId="1485631424" sldId="280"/>
            <ac:picMk id="5" creationId="{9E743E51-3DA7-A09E-0092-EC397AEBFA6A}"/>
          </ac:picMkLst>
        </pc:picChg>
        <pc:picChg chg="add mod modCrop">
          <ac:chgData name="张 桄玮" userId="17d3a1adcc927ed6" providerId="LiveId" clId="{DE2C9097-3C80-3C42-9329-7ADC3961C609}" dt="2023-06-02T14:59:56.404" v="2608" actId="1076"/>
          <ac:picMkLst>
            <pc:docMk/>
            <pc:sldMk cId="1485631424" sldId="280"/>
            <ac:picMk id="7" creationId="{6B182381-675B-D8AB-115D-D28029C74DBC}"/>
          </ac:picMkLst>
        </pc:picChg>
        <pc:picChg chg="add mod modCrop">
          <ac:chgData name="张 桄玮" userId="17d3a1adcc927ed6" providerId="LiveId" clId="{DE2C9097-3C80-3C42-9329-7ADC3961C609}" dt="2023-06-02T14:59:58.845" v="2609" actId="1076"/>
          <ac:picMkLst>
            <pc:docMk/>
            <pc:sldMk cId="1485631424" sldId="280"/>
            <ac:picMk id="8" creationId="{C8A11557-21EA-022D-24E1-368761BA81B2}"/>
          </ac:picMkLst>
        </pc:picChg>
      </pc:sldChg>
      <pc:sldChg chg="addSp modSp add mod">
        <pc:chgData name="张 桄玮" userId="17d3a1adcc927ed6" providerId="LiveId" clId="{DE2C9097-3C80-3C42-9329-7ADC3961C609}" dt="2023-06-02T15:06:26.403" v="3120" actId="20577"/>
        <pc:sldMkLst>
          <pc:docMk/>
          <pc:sldMk cId="2085201063" sldId="281"/>
        </pc:sldMkLst>
        <pc:spChg chg="mod">
          <ac:chgData name="张 桄玮" userId="17d3a1adcc927ed6" providerId="LiveId" clId="{DE2C9097-3C80-3C42-9329-7ADC3961C609}" dt="2023-06-02T14:54:51.933" v="2452" actId="20577"/>
          <ac:spMkLst>
            <pc:docMk/>
            <pc:sldMk cId="2085201063" sldId="281"/>
            <ac:spMk id="3" creationId="{E832B3F8-B681-9875-D7CA-FB4FEDF22672}"/>
          </ac:spMkLst>
        </pc:spChg>
        <pc:spChg chg="add mod">
          <ac:chgData name="张 桄玮" userId="17d3a1adcc927ed6" providerId="LiveId" clId="{DE2C9097-3C80-3C42-9329-7ADC3961C609}" dt="2023-06-02T15:06:26.403" v="3120" actId="20577"/>
          <ac:spMkLst>
            <pc:docMk/>
            <pc:sldMk cId="2085201063" sldId="281"/>
            <ac:spMk id="4" creationId="{56FC89B5-2837-7C9D-83CE-6792E4B1DC66}"/>
          </ac:spMkLst>
        </pc:spChg>
      </pc:sldChg>
      <pc:sldChg chg="addSp delSp modSp add mod delAnim">
        <pc:chgData name="张 桄玮" userId="17d3a1adcc927ed6" providerId="LiveId" clId="{DE2C9097-3C80-3C42-9329-7ADC3961C609}" dt="2023-06-02T14:56:20.832" v="2528" actId="1440"/>
        <pc:sldMkLst>
          <pc:docMk/>
          <pc:sldMk cId="1451341643" sldId="282"/>
        </pc:sldMkLst>
        <pc:spChg chg="del">
          <ac:chgData name="张 桄玮" userId="17d3a1adcc927ed6" providerId="LiveId" clId="{DE2C9097-3C80-3C42-9329-7ADC3961C609}" dt="2023-06-02T14:56:02.326" v="2519" actId="478"/>
          <ac:spMkLst>
            <pc:docMk/>
            <pc:sldMk cId="1451341643" sldId="282"/>
            <ac:spMk id="4" creationId="{A3DCB736-3E3F-27A0-4327-1C3BDF5F7E19}"/>
          </ac:spMkLst>
        </pc:spChg>
        <pc:spChg chg="del">
          <ac:chgData name="张 桄玮" userId="17d3a1adcc927ed6" providerId="LiveId" clId="{DE2C9097-3C80-3C42-9329-7ADC3961C609}" dt="2023-06-02T14:56:02.326" v="2519" actId="478"/>
          <ac:spMkLst>
            <pc:docMk/>
            <pc:sldMk cId="1451341643" sldId="282"/>
            <ac:spMk id="6" creationId="{67C4A6C4-2E30-8725-6ADC-265B71377EAB}"/>
          </ac:spMkLst>
        </pc:spChg>
        <pc:spChg chg="del">
          <ac:chgData name="张 桄玮" userId="17d3a1adcc927ed6" providerId="LiveId" clId="{DE2C9097-3C80-3C42-9329-7ADC3961C609}" dt="2023-06-02T14:56:06.057" v="2521" actId="478"/>
          <ac:spMkLst>
            <pc:docMk/>
            <pc:sldMk cId="1451341643" sldId="282"/>
            <ac:spMk id="7" creationId="{459AA642-C37F-E674-94E3-04CBD5A66442}"/>
          </ac:spMkLst>
        </pc:spChg>
        <pc:grpChg chg="del">
          <ac:chgData name="张 桄玮" userId="17d3a1adcc927ed6" providerId="LiveId" clId="{DE2C9097-3C80-3C42-9329-7ADC3961C609}" dt="2023-06-02T14:56:02.326" v="2519" actId="478"/>
          <ac:grpSpMkLst>
            <pc:docMk/>
            <pc:sldMk cId="1451341643" sldId="282"/>
            <ac:grpSpMk id="15" creationId="{BEBA5281-8DF8-C9AB-D77B-50F3CD04DA11}"/>
          </ac:grpSpMkLst>
        </pc:grpChg>
        <pc:picChg chg="del">
          <ac:chgData name="张 桄玮" userId="17d3a1adcc927ed6" providerId="LiveId" clId="{DE2C9097-3C80-3C42-9329-7ADC3961C609}" dt="2023-06-02T14:56:03" v="2520" actId="478"/>
          <ac:picMkLst>
            <pc:docMk/>
            <pc:sldMk cId="1451341643" sldId="282"/>
            <ac:picMk id="5" creationId="{0C70C54E-C32B-0DFF-8D7F-05C8B5560D59}"/>
          </ac:picMkLst>
        </pc:picChg>
        <pc:picChg chg="add mod">
          <ac:chgData name="张 桄玮" userId="17d3a1adcc927ed6" providerId="LiveId" clId="{DE2C9097-3C80-3C42-9329-7ADC3961C609}" dt="2023-06-02T14:56:20.832" v="2528" actId="1440"/>
          <ac:picMkLst>
            <pc:docMk/>
            <pc:sldMk cId="1451341643" sldId="282"/>
            <ac:picMk id="8" creationId="{FE6B7248-BFBC-B5CA-C72D-E0621EAB150E}"/>
          </ac:picMkLst>
        </pc:picChg>
      </pc:sldChg>
      <pc:sldChg chg="modSp add mod">
        <pc:chgData name="张 桄玮" userId="17d3a1adcc927ed6" providerId="LiveId" clId="{DE2C9097-3C80-3C42-9329-7ADC3961C609}" dt="2023-06-02T15:04:51.786" v="3064" actId="1076"/>
        <pc:sldMkLst>
          <pc:docMk/>
          <pc:sldMk cId="2802747691" sldId="283"/>
        </pc:sldMkLst>
        <pc:spChg chg="mod">
          <ac:chgData name="张 桄玮" userId="17d3a1adcc927ed6" providerId="LiveId" clId="{DE2C9097-3C80-3C42-9329-7ADC3961C609}" dt="2023-06-02T15:04:48.755" v="3063" actId="20577"/>
          <ac:spMkLst>
            <pc:docMk/>
            <pc:sldMk cId="2802747691" sldId="283"/>
            <ac:spMk id="3" creationId="{E832B3F8-B681-9875-D7CA-FB4FEDF22672}"/>
          </ac:spMkLst>
        </pc:spChg>
        <pc:picChg chg="mod">
          <ac:chgData name="张 桄玮" userId="17d3a1adcc927ed6" providerId="LiveId" clId="{DE2C9097-3C80-3C42-9329-7ADC3961C609}" dt="2023-06-02T15:04:51.786" v="3064" actId="1076"/>
          <ac:picMkLst>
            <pc:docMk/>
            <pc:sldMk cId="2802747691" sldId="283"/>
            <ac:picMk id="4" creationId="{93B9E979-980A-D395-C795-C0E9A87D12BF}"/>
          </ac:picMkLst>
        </pc:picChg>
      </pc:sldChg>
      <pc:sldChg chg="addSp delSp modSp add mod">
        <pc:chgData name="张 桄玮" userId="17d3a1adcc927ed6" providerId="LiveId" clId="{DE2C9097-3C80-3C42-9329-7ADC3961C609}" dt="2023-06-02T15:04:11.336" v="3011" actId="14100"/>
        <pc:sldMkLst>
          <pc:docMk/>
          <pc:sldMk cId="1884958381" sldId="284"/>
        </pc:sldMkLst>
        <pc:spChg chg="add mod">
          <ac:chgData name="张 桄玮" userId="17d3a1adcc927ed6" providerId="LiveId" clId="{DE2C9097-3C80-3C42-9329-7ADC3961C609}" dt="2023-06-02T15:04:11.336" v="3011" actId="14100"/>
          <ac:spMkLst>
            <pc:docMk/>
            <pc:sldMk cId="1884958381" sldId="284"/>
            <ac:spMk id="6" creationId="{E4E5D6CD-BCFB-925E-5796-AEDAE91CDC2F}"/>
          </ac:spMkLst>
        </pc:spChg>
        <pc:spChg chg="mod">
          <ac:chgData name="张 桄玮" userId="17d3a1adcc927ed6" providerId="LiveId" clId="{DE2C9097-3C80-3C42-9329-7ADC3961C609}" dt="2023-06-02T15:02:11.883" v="2724" actId="14100"/>
          <ac:spMkLst>
            <pc:docMk/>
            <pc:sldMk cId="1884958381" sldId="284"/>
            <ac:spMk id="10" creationId="{467ACA72-5809-DB7B-3C44-E663D44AB7F2}"/>
          </ac:spMkLst>
        </pc:spChg>
        <pc:spChg chg="mod">
          <ac:chgData name="张 桄玮" userId="17d3a1adcc927ed6" providerId="LiveId" clId="{DE2C9097-3C80-3C42-9329-7ADC3961C609}" dt="2023-06-02T15:02:23.380" v="2750" actId="1076"/>
          <ac:spMkLst>
            <pc:docMk/>
            <pc:sldMk cId="1884958381" sldId="284"/>
            <ac:spMk id="12" creationId="{669CE520-C871-EE59-14E9-2C47CB137D30}"/>
          </ac:spMkLst>
        </pc:spChg>
        <pc:grpChg chg="mod">
          <ac:chgData name="张 桄玮" userId="17d3a1adcc927ed6" providerId="LiveId" clId="{DE2C9097-3C80-3C42-9329-7ADC3961C609}" dt="2023-06-02T15:03:56.364" v="2999" actId="1076"/>
          <ac:grpSpMkLst>
            <pc:docMk/>
            <pc:sldMk cId="1884958381" sldId="284"/>
            <ac:grpSpMk id="9" creationId="{AEE849BA-F448-310F-71CE-7472744C0EA6}"/>
          </ac:grpSpMkLst>
        </pc:grpChg>
        <pc:picChg chg="add mod">
          <ac:chgData name="张 桄玮" userId="17d3a1adcc927ed6" providerId="LiveId" clId="{DE2C9097-3C80-3C42-9329-7ADC3961C609}" dt="2023-06-02T15:01:10.027" v="2617" actId="1076"/>
          <ac:picMkLst>
            <pc:docMk/>
            <pc:sldMk cId="1884958381" sldId="284"/>
            <ac:picMk id="5" creationId="{6E4D7926-CCC2-156A-7ED2-4953FA75F946}"/>
          </ac:picMkLst>
        </pc:picChg>
        <pc:picChg chg="del">
          <ac:chgData name="张 桄玮" userId="17d3a1adcc927ed6" providerId="LiveId" clId="{DE2C9097-3C80-3C42-9329-7ADC3961C609}" dt="2023-06-02T15:00:10.863" v="2613" actId="478"/>
          <ac:picMkLst>
            <pc:docMk/>
            <pc:sldMk cId="1884958381" sldId="284"/>
            <ac:picMk id="7" creationId="{6B182381-675B-D8AB-115D-D28029C74DBC}"/>
          </ac:picMkLst>
        </pc:picChg>
        <pc:picChg chg="del">
          <ac:chgData name="张 桄玮" userId="17d3a1adcc927ed6" providerId="LiveId" clId="{DE2C9097-3C80-3C42-9329-7ADC3961C609}" dt="2023-06-02T15:00:10.863" v="2613" actId="478"/>
          <ac:picMkLst>
            <pc:docMk/>
            <pc:sldMk cId="1884958381" sldId="284"/>
            <ac:picMk id="8" creationId="{C8A11557-21EA-022D-24E1-368761BA81B2}"/>
          </ac:picMkLst>
        </pc:picChg>
      </pc:sldChg>
      <pc:sldChg chg="modSp new mod">
        <pc:chgData name="张 桄玮" userId="17d3a1adcc927ed6" providerId="LiveId" clId="{DE2C9097-3C80-3C42-9329-7ADC3961C609}" dt="2023-06-02T15:07:13.281" v="3170"/>
        <pc:sldMkLst>
          <pc:docMk/>
          <pc:sldMk cId="3403016732" sldId="285"/>
        </pc:sldMkLst>
        <pc:spChg chg="mod">
          <ac:chgData name="张 桄玮" userId="17d3a1adcc927ed6" providerId="LiveId" clId="{DE2C9097-3C80-3C42-9329-7ADC3961C609}" dt="2023-06-02T15:07:13.281" v="3170"/>
          <ac:spMkLst>
            <pc:docMk/>
            <pc:sldMk cId="3403016732" sldId="285"/>
            <ac:spMk id="3" creationId="{84E48421-EF9C-CF85-1AE4-EA962D445D77}"/>
          </ac:spMkLst>
        </pc:spChg>
      </pc:sldChg>
      <pc:sldChg chg="modSp add mod">
        <pc:chgData name="张 桄玮" userId="17d3a1adcc927ed6" providerId="LiveId" clId="{DE2C9097-3C80-3C42-9329-7ADC3961C609}" dt="2023-06-02T15:08:32.391" v="3257"/>
        <pc:sldMkLst>
          <pc:docMk/>
          <pc:sldMk cId="1498034974" sldId="286"/>
        </pc:sldMkLst>
        <pc:spChg chg="mod">
          <ac:chgData name="张 桄玮" userId="17d3a1adcc927ed6" providerId="LiveId" clId="{DE2C9097-3C80-3C42-9329-7ADC3961C609}" dt="2023-06-02T15:08:32.391" v="3257"/>
          <ac:spMkLst>
            <pc:docMk/>
            <pc:sldMk cId="1498034974" sldId="286"/>
            <ac:spMk id="3" creationId="{450C0003-C9A9-5B1F-EBF9-A99CF7C966A6}"/>
          </ac:spMkLst>
        </pc:spChg>
      </pc:sldChg>
      <pc:sldChg chg="addSp delSp modSp new mod">
        <pc:chgData name="张 桄玮" userId="17d3a1adcc927ed6" providerId="LiveId" clId="{DE2C9097-3C80-3C42-9329-7ADC3961C609}" dt="2023-06-02T15:15:19.217" v="3666" actId="20577"/>
        <pc:sldMkLst>
          <pc:docMk/>
          <pc:sldMk cId="3690876422" sldId="287"/>
        </pc:sldMkLst>
        <pc:spChg chg="mod">
          <ac:chgData name="张 桄玮" userId="17d3a1adcc927ed6" providerId="LiveId" clId="{DE2C9097-3C80-3C42-9329-7ADC3961C609}" dt="2023-06-02T15:09:02.202" v="3315" actId="20577"/>
          <ac:spMkLst>
            <pc:docMk/>
            <pc:sldMk cId="3690876422" sldId="287"/>
            <ac:spMk id="3" creationId="{6135ED53-0B6F-71D5-1251-2B27B061C181}"/>
          </ac:spMkLst>
        </pc:spChg>
        <pc:spChg chg="add mod">
          <ac:chgData name="张 桄玮" userId="17d3a1adcc927ed6" providerId="LiveId" clId="{DE2C9097-3C80-3C42-9329-7ADC3961C609}" dt="2023-06-02T15:11:47.005" v="3357" actId="20577"/>
          <ac:spMkLst>
            <pc:docMk/>
            <pc:sldMk cId="3690876422" sldId="287"/>
            <ac:spMk id="4" creationId="{73A6CA33-9D23-E703-7887-0BBA37AA9DF4}"/>
          </ac:spMkLst>
        </pc:spChg>
        <pc:spChg chg="add del mod">
          <ac:chgData name="张 桄玮" userId="17d3a1adcc927ed6" providerId="LiveId" clId="{DE2C9097-3C80-3C42-9329-7ADC3961C609}" dt="2023-06-02T15:09:15.518" v="3318"/>
          <ac:spMkLst>
            <pc:docMk/>
            <pc:sldMk cId="3690876422" sldId="287"/>
            <ac:spMk id="5" creationId="{93CD5DDD-F61F-32D7-C3AB-600EF9E03821}"/>
          </ac:spMkLst>
        </pc:spChg>
        <pc:spChg chg="add mod">
          <ac:chgData name="张 桄玮" userId="17d3a1adcc927ed6" providerId="LiveId" clId="{DE2C9097-3C80-3C42-9329-7ADC3961C609}" dt="2023-06-02T15:13:09.094" v="3372" actId="1076"/>
          <ac:spMkLst>
            <pc:docMk/>
            <pc:sldMk cId="3690876422" sldId="287"/>
            <ac:spMk id="7" creationId="{17A61B5D-C605-3F19-C4D1-93B33EDC0E11}"/>
          </ac:spMkLst>
        </pc:spChg>
        <pc:spChg chg="add mod">
          <ac:chgData name="张 桄玮" userId="17d3a1adcc927ed6" providerId="LiveId" clId="{DE2C9097-3C80-3C42-9329-7ADC3961C609}" dt="2023-06-02T15:13:13.521" v="3373" actId="1076"/>
          <ac:spMkLst>
            <pc:docMk/>
            <pc:sldMk cId="3690876422" sldId="287"/>
            <ac:spMk id="8" creationId="{038A0794-CDCD-A529-1D9D-50110CCF05A2}"/>
          </ac:spMkLst>
        </pc:spChg>
        <pc:spChg chg="add mod">
          <ac:chgData name="张 桄玮" userId="17d3a1adcc927ed6" providerId="LiveId" clId="{DE2C9097-3C80-3C42-9329-7ADC3961C609}" dt="2023-06-02T15:15:06.858" v="3621" actId="1076"/>
          <ac:spMkLst>
            <pc:docMk/>
            <pc:sldMk cId="3690876422" sldId="287"/>
            <ac:spMk id="9" creationId="{F01218C8-41F3-F7E9-FBC4-5AD3C55C83D5}"/>
          </ac:spMkLst>
        </pc:spChg>
        <pc:spChg chg="add mod">
          <ac:chgData name="张 桄玮" userId="17d3a1adcc927ed6" providerId="LiveId" clId="{DE2C9097-3C80-3C42-9329-7ADC3961C609}" dt="2023-06-02T15:15:19.217" v="3666" actId="20577"/>
          <ac:spMkLst>
            <pc:docMk/>
            <pc:sldMk cId="3690876422" sldId="287"/>
            <ac:spMk id="10" creationId="{6F3D894C-1BBD-9F60-1C8F-D94A2CE4404D}"/>
          </ac:spMkLst>
        </pc:spChg>
      </pc:sldChg>
      <pc:sldChg chg="addSp delSp modSp add mod">
        <pc:chgData name="张 桄玮" userId="17d3a1adcc927ed6" providerId="LiveId" clId="{DE2C9097-3C80-3C42-9329-7ADC3961C609}" dt="2023-06-02T15:15:36.842" v="3668" actId="1076"/>
        <pc:sldMkLst>
          <pc:docMk/>
          <pc:sldMk cId="3802916049" sldId="288"/>
        </pc:sldMkLst>
        <pc:spChg chg="add del mod">
          <ac:chgData name="张 桄玮" userId="17d3a1adcc927ed6" providerId="LiveId" clId="{DE2C9097-3C80-3C42-9329-7ADC3961C609}" dt="2023-06-02T15:14:23.713" v="3483" actId="478"/>
          <ac:spMkLst>
            <pc:docMk/>
            <pc:sldMk cId="3802916049" sldId="288"/>
            <ac:spMk id="5" creationId="{B0E5E87C-EE94-130A-29FA-4A93F2074758}"/>
          </ac:spMkLst>
        </pc:spChg>
        <pc:spChg chg="mod">
          <ac:chgData name="张 桄玮" userId="17d3a1adcc927ed6" providerId="LiveId" clId="{DE2C9097-3C80-3C42-9329-7ADC3961C609}" dt="2023-06-02T15:15:30.052" v="3667" actId="207"/>
          <ac:spMkLst>
            <pc:docMk/>
            <pc:sldMk cId="3802916049" sldId="288"/>
            <ac:spMk id="8" creationId="{038A0794-CDCD-A529-1D9D-50110CCF05A2}"/>
          </ac:spMkLst>
        </pc:spChg>
        <pc:spChg chg="add mod">
          <ac:chgData name="张 桄玮" userId="17d3a1adcc927ed6" providerId="LiveId" clId="{DE2C9097-3C80-3C42-9329-7ADC3961C609}" dt="2023-06-02T15:15:36.842" v="3668" actId="1076"/>
          <ac:spMkLst>
            <pc:docMk/>
            <pc:sldMk cId="3802916049" sldId="288"/>
            <ac:spMk id="9" creationId="{AAEB4E49-9D13-81FA-9B57-97743389D41D}"/>
          </ac:spMkLst>
        </pc:spChg>
      </pc:sldChg>
      <pc:sldChg chg="modSp add mod">
        <pc:chgData name="张 桄玮" userId="17d3a1adcc927ed6" providerId="LiveId" clId="{DE2C9097-3C80-3C42-9329-7ADC3961C609}" dt="2023-06-02T15:16:28.017" v="3774" actId="1076"/>
        <pc:sldMkLst>
          <pc:docMk/>
          <pc:sldMk cId="2424854864" sldId="289"/>
        </pc:sldMkLst>
        <pc:spChg chg="mod">
          <ac:chgData name="张 桄玮" userId="17d3a1adcc927ed6" providerId="LiveId" clId="{DE2C9097-3C80-3C42-9329-7ADC3961C609}" dt="2023-06-02T15:16:07.666" v="3672" actId="207"/>
          <ac:spMkLst>
            <pc:docMk/>
            <pc:sldMk cId="2424854864" sldId="289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16:28.017" v="3774" actId="1076"/>
          <ac:spMkLst>
            <pc:docMk/>
            <pc:sldMk cId="2424854864" sldId="289"/>
            <ac:spMk id="9" creationId="{AAEB4E49-9D13-81FA-9B57-97743389D41D}"/>
          </ac:spMkLst>
        </pc:spChg>
      </pc:sldChg>
      <pc:sldChg chg="addSp modSp add mod">
        <pc:chgData name="张 桄玮" userId="17d3a1adcc927ed6" providerId="LiveId" clId="{DE2C9097-3C80-3C42-9329-7ADC3961C609}" dt="2023-06-02T15:18:12.840" v="3869" actId="1076"/>
        <pc:sldMkLst>
          <pc:docMk/>
          <pc:sldMk cId="1069608984" sldId="290"/>
        </pc:sldMkLst>
        <pc:spChg chg="mod">
          <ac:chgData name="张 桄玮" userId="17d3a1adcc927ed6" providerId="LiveId" clId="{DE2C9097-3C80-3C42-9329-7ADC3961C609}" dt="2023-06-02T15:17:58.593" v="3847" actId="1076"/>
          <ac:spMkLst>
            <pc:docMk/>
            <pc:sldMk cId="1069608984" sldId="290"/>
            <ac:spMk id="4" creationId="{73A6CA33-9D23-E703-7887-0BBA37AA9DF4}"/>
          </ac:spMkLst>
        </pc:spChg>
        <pc:spChg chg="mod">
          <ac:chgData name="张 桄玮" userId="17d3a1adcc927ed6" providerId="LiveId" clId="{DE2C9097-3C80-3C42-9329-7ADC3961C609}" dt="2023-06-02T15:17:56.711" v="3846" actId="1076"/>
          <ac:spMkLst>
            <pc:docMk/>
            <pc:sldMk cId="1069608984" sldId="290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18:03.727" v="3848" actId="1076"/>
          <ac:spMkLst>
            <pc:docMk/>
            <pc:sldMk cId="1069608984" sldId="290"/>
            <ac:spMk id="9" creationId="{AAEB4E49-9D13-81FA-9B57-97743389D41D}"/>
          </ac:spMkLst>
        </pc:spChg>
        <pc:spChg chg="add mod">
          <ac:chgData name="张 桄玮" userId="17d3a1adcc927ed6" providerId="LiveId" clId="{DE2C9097-3C80-3C42-9329-7ADC3961C609}" dt="2023-06-02T15:18:12.840" v="3869" actId="1076"/>
          <ac:spMkLst>
            <pc:docMk/>
            <pc:sldMk cId="1069608984" sldId="290"/>
            <ac:spMk id="10" creationId="{E90E0615-8537-490E-F87F-BF213045A1BC}"/>
          </ac:spMkLst>
        </pc:spChg>
      </pc:sldChg>
      <pc:sldChg chg="delSp modSp add mod">
        <pc:chgData name="张 桄玮" userId="17d3a1adcc927ed6" providerId="LiveId" clId="{DE2C9097-3C80-3C42-9329-7ADC3961C609}" dt="2023-06-02T15:19:30.728" v="3955" actId="207"/>
        <pc:sldMkLst>
          <pc:docMk/>
          <pc:sldMk cId="3254035256" sldId="291"/>
        </pc:sldMkLst>
        <pc:spChg chg="mod">
          <ac:chgData name="张 桄玮" userId="17d3a1adcc927ed6" providerId="LiveId" clId="{DE2C9097-3C80-3C42-9329-7ADC3961C609}" dt="2023-06-02T15:19:30.728" v="3955" actId="207"/>
          <ac:spMkLst>
            <pc:docMk/>
            <pc:sldMk cId="3254035256" sldId="291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19:25.318" v="3954" actId="20577"/>
          <ac:spMkLst>
            <pc:docMk/>
            <pc:sldMk cId="3254035256" sldId="291"/>
            <ac:spMk id="9" creationId="{AAEB4E49-9D13-81FA-9B57-97743389D41D}"/>
          </ac:spMkLst>
        </pc:spChg>
        <pc:spChg chg="del">
          <ac:chgData name="张 桄玮" userId="17d3a1adcc927ed6" providerId="LiveId" clId="{DE2C9097-3C80-3C42-9329-7ADC3961C609}" dt="2023-06-02T15:18:35.005" v="3874" actId="478"/>
          <ac:spMkLst>
            <pc:docMk/>
            <pc:sldMk cId="3254035256" sldId="291"/>
            <ac:spMk id="10" creationId="{E90E0615-8537-490E-F87F-BF213045A1BC}"/>
          </ac:spMkLst>
        </pc:spChg>
      </pc:sldChg>
      <pc:sldChg chg="modSp add mod">
        <pc:chgData name="张 桄玮" userId="17d3a1adcc927ed6" providerId="LiveId" clId="{DE2C9097-3C80-3C42-9329-7ADC3961C609}" dt="2023-06-02T15:20:36.726" v="4035" actId="1076"/>
        <pc:sldMkLst>
          <pc:docMk/>
          <pc:sldMk cId="1757018012" sldId="292"/>
        </pc:sldMkLst>
        <pc:spChg chg="mod">
          <ac:chgData name="张 桄玮" userId="17d3a1adcc927ed6" providerId="LiveId" clId="{DE2C9097-3C80-3C42-9329-7ADC3961C609}" dt="2023-06-02T15:20:19.963" v="3960" actId="207"/>
          <ac:spMkLst>
            <pc:docMk/>
            <pc:sldMk cId="1757018012" sldId="292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20:36.726" v="4035" actId="1076"/>
          <ac:spMkLst>
            <pc:docMk/>
            <pc:sldMk cId="1757018012" sldId="292"/>
            <ac:spMk id="9" creationId="{AAEB4E49-9D13-81FA-9B57-97743389D41D}"/>
          </ac:spMkLst>
        </pc:spChg>
      </pc:sldChg>
      <pc:sldChg chg="delSp modSp add mod">
        <pc:chgData name="张 桄玮" userId="17d3a1adcc927ed6" providerId="LiveId" clId="{DE2C9097-3C80-3C42-9329-7ADC3961C609}" dt="2023-06-02T15:21:25.495" v="4044" actId="207"/>
        <pc:sldMkLst>
          <pc:docMk/>
          <pc:sldMk cId="2474581431" sldId="293"/>
        </pc:sldMkLst>
        <pc:spChg chg="mod">
          <ac:chgData name="张 桄玮" userId="17d3a1adcc927ed6" providerId="LiveId" clId="{DE2C9097-3C80-3C42-9329-7ADC3961C609}" dt="2023-06-02T15:21:25.495" v="4044" actId="207"/>
          <ac:spMkLst>
            <pc:docMk/>
            <pc:sldMk cId="2474581431" sldId="293"/>
            <ac:spMk id="8" creationId="{038A0794-CDCD-A529-1D9D-50110CCF05A2}"/>
          </ac:spMkLst>
        </pc:spChg>
        <pc:spChg chg="del">
          <ac:chgData name="张 桄玮" userId="17d3a1adcc927ed6" providerId="LiveId" clId="{DE2C9097-3C80-3C42-9329-7ADC3961C609}" dt="2023-06-02T15:21:07.845" v="4041" actId="478"/>
          <ac:spMkLst>
            <pc:docMk/>
            <pc:sldMk cId="2474581431" sldId="293"/>
            <ac:spMk id="9" creationId="{AAEB4E49-9D13-81FA-9B57-97743389D41D}"/>
          </ac:spMkLst>
        </pc:spChg>
      </pc:sldChg>
      <pc:sldChg chg="modSp add mod">
        <pc:chgData name="张 桄玮" userId="17d3a1adcc927ed6" providerId="LiveId" clId="{DE2C9097-3C80-3C42-9329-7ADC3961C609}" dt="2023-06-02T15:21:38.720" v="4047" actId="207"/>
        <pc:sldMkLst>
          <pc:docMk/>
          <pc:sldMk cId="2056808682" sldId="294"/>
        </pc:sldMkLst>
        <pc:spChg chg="mod">
          <ac:chgData name="张 桄玮" userId="17d3a1adcc927ed6" providerId="LiveId" clId="{DE2C9097-3C80-3C42-9329-7ADC3961C609}" dt="2023-06-02T15:21:38.720" v="4047" actId="207"/>
          <ac:spMkLst>
            <pc:docMk/>
            <pc:sldMk cId="2056808682" sldId="294"/>
            <ac:spMk id="8" creationId="{038A0794-CDCD-A529-1D9D-50110CCF05A2}"/>
          </ac:spMkLst>
        </pc:spChg>
      </pc:sldChg>
      <pc:sldChg chg="addSp delSp modSp add mod">
        <pc:chgData name="张 桄玮" userId="17d3a1adcc927ed6" providerId="LiveId" clId="{DE2C9097-3C80-3C42-9329-7ADC3961C609}" dt="2023-06-02T15:23:26.633" v="4056" actId="20577"/>
        <pc:sldMkLst>
          <pc:docMk/>
          <pc:sldMk cId="2194965285" sldId="298"/>
        </pc:sldMkLst>
        <pc:spChg chg="mod">
          <ac:chgData name="张 桄玮" userId="17d3a1adcc927ed6" providerId="LiveId" clId="{DE2C9097-3C80-3C42-9329-7ADC3961C609}" dt="2023-06-02T15:23:10.217" v="4052"/>
          <ac:spMkLst>
            <pc:docMk/>
            <pc:sldMk cId="2194965285" sldId="298"/>
            <ac:spMk id="13" creationId="{6303A9AD-C76A-6C3A-5AB5-4E64C00A9FE9}"/>
          </ac:spMkLst>
        </pc:spChg>
        <pc:spChg chg="mod">
          <ac:chgData name="张 桄玮" userId="17d3a1adcc927ed6" providerId="LiveId" clId="{DE2C9097-3C80-3C42-9329-7ADC3961C609}" dt="2023-06-02T15:23:26.633" v="4056" actId="20577"/>
          <ac:spMkLst>
            <pc:docMk/>
            <pc:sldMk cId="2194965285" sldId="298"/>
            <ac:spMk id="14" creationId="{A9412071-6D8D-EF16-04FD-A551BA8BB00C}"/>
          </ac:spMkLst>
        </pc:spChg>
        <pc:grpChg chg="mod">
          <ac:chgData name="张 桄玮" userId="17d3a1adcc927ed6" providerId="LiveId" clId="{DE2C9097-3C80-3C42-9329-7ADC3961C609}" dt="2023-06-02T15:23:13.623" v="4053" actId="1076"/>
          <ac:grpSpMkLst>
            <pc:docMk/>
            <pc:sldMk cId="2194965285" sldId="298"/>
            <ac:grpSpMk id="12" creationId="{FC94A619-A303-BDAF-BD57-A78394AAC4C1}"/>
          </ac:grpSpMkLst>
        </pc:grpChg>
        <pc:picChg chg="add mod">
          <ac:chgData name="张 桄玮" userId="17d3a1adcc927ed6" providerId="LiveId" clId="{DE2C9097-3C80-3C42-9329-7ADC3961C609}" dt="2023-06-02T15:23:02.445" v="4051" actId="1076"/>
          <ac:picMkLst>
            <pc:docMk/>
            <pc:sldMk cId="2194965285" sldId="298"/>
            <ac:picMk id="10" creationId="{63A0E415-0395-B64E-AA63-02BCE8DB3595}"/>
          </ac:picMkLst>
        </pc:picChg>
        <pc:picChg chg="del">
          <ac:chgData name="张 桄玮" userId="17d3a1adcc927ed6" providerId="LiveId" clId="{DE2C9097-3C80-3C42-9329-7ADC3961C609}" dt="2023-06-02T15:23:00.139" v="4049" actId="478"/>
          <ac:picMkLst>
            <pc:docMk/>
            <pc:sldMk cId="2194965285" sldId="298"/>
            <ac:picMk id="15" creationId="{B18F1FB0-775F-7E25-7D88-18E61C1E6FE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08:24.70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3516 2296 11131,'2'4'5576,"16"2"-5036,1-3 270,42 3-630,-24-3-1,22-1 46,-16-3 0,4-2 0,15-3 0,5-2-1583,-17 2 1,1 1 0,-1-1 1387,-4 0 0,-1-1 0,2 0 60,11-3 0,2 0 0,-7 1 10,-12 2 1,0-1-79,6-1 1,10-1 0,0-1-1,-9 2-22,-4 0 0,-2 1 30,8-2 0,5-1 0,-7 3-30,17-3 0,-27 8 0,-5 2-180,-10 4-719,-9 7 359,-12-5 1,-5 1-2969,-7-2 3508,-3-2 0,0-1 0,0-1 0,8-2 0</inkml:trace>
  <inkml:trace contextRef="#ctx0" brushRef="#br0" timeOffset="3583">16168 355 13379,'-4'3'2429,"0"-1"-1170,-1 1-629,-5 5-450,0 0-90,-2 5 180,-6 9-270,6-8 0,-7 10-450,-3 7 180,10-13-270,-7 12-1798,10-12 1618,4-8 720,4 5 0,4-13 0,4 0 0</inkml:trace>
  <inkml:trace contextRef="#ctx0" brushRef="#br0" timeOffset="3767">16225 437 10771,'24'-8'3688,"0"1"-1979,17 2-1170,-10 5 91,18 6-180,-9 4-450,-8 0 90,-3 8-90,-25-11-3392,-12 24 3212,-2-19-3258,-35 31 2809,27-28-1344,-10 5 1,-2-2 263,5-6 1709,-13 3 0,20-11 0,4-3 0</inkml:trace>
  <inkml:trace contextRef="#ctx0" brushRef="#br0" timeOffset="3950">16225 631 11760,'-17'0'6836,"-3"7"-6476,15-2 899,-6 20-899,8-7 540,-2 31-810,4-22 90,-2 11 89,-2 6-269,1-11-135,-1 2 1,1-2-46,0-2-180,-1 6-1709,5-13 450,0-11-2159,6 0 3778,10-34 0,-4 4 0,7-16 0,-11 17 0</inkml:trace>
  <inkml:trace contextRef="#ctx0" brushRef="#br0" timeOffset="4133">16251 869 9602,'22'-28'3732,"1"-1"1,25-10-2294,-3 31 270,-13 41-629,-22 25-720,-19 2-181,-7-22 1,-4-4-180,-1-1 0,-9 11-179,3-11-361,9-11-1439,-15 12 1169,21-23-4317,-5-9 5127,18-18 0,-3 1 0,9-6 0</inkml:trace>
  <inkml:trace contextRef="#ctx0" brushRef="#br0" timeOffset="4250">16310 1050 3695,'26'0'7285,"2"12"-4596,6 2-1879,7 21-630,-14-10-450,22 15-629,-19-22 242,11 2-782,-13-17 270,-6-3 1301,10-15 1,-15 5-1,9-8 1</inkml:trace>
  <inkml:trace contextRef="#ctx0" brushRef="#br0" timeOffset="4570">16899 373 12300,'-27'56'4915,"18"-19"0,2 0-3501,-6 14-1145,32 7-269,-3-51 90,43-5-90,-35-7 0,10-10 0,-2-6 0,-8-28 0,-10 18 0,-6-2-90,-24-31-179,-3 29-2790,-23 17 2070,29 20-5487,-30 19 5216,30-10 1260,-15 16 0,20-17 0,-3 3 0</inkml:trace>
  <inkml:trace contextRef="#ctx0" brushRef="#br0" timeOffset="4919">16534 729 11580,'14'16'8186,"48"-22"-7917,-3-4 1,7-4-270,-14 4 0,1-1 0,0 2-1797,-7 2 0,0 2 1,-5 1 1931,5-1 0,-11 8 2803,-20 30-1904,-32-4 1,-7 2-766,-10 23 296,-1-7 0,3 2-520,22-11 0,3-2-45,-9 20 45,41-26 0,11-8-45,11-19-1135,1-1 1,0-1 1134,-4-5 2269,7 6-2269,-43 8-810,-24 26 1,-7-12-181,-24 14-1844,15-16 1,-3-3 2833,1-4 0,-1-1-321,1 3 0,1-2 0,-14-5 0,40-14 1</inkml:trace>
  <inkml:trace contextRef="#ctx0" brushRef="#br0" timeOffset="13549">10028 2376 11400,'3'-4'4408,"-1"0"-2429,0 3-900,1 1 540,5 5-899,3 1-3123,13 7 2673,-6-4-90,7 3-2268,17 0 2178,-16-5-990,21 1 1,6-2-4318,10-3 4587,-24-1 0,-1 0-5306,10-4 5936,-38 1 0,1-1 0,-9 1 0,-2 1 0</inkml:trace>
  <inkml:trace contextRef="#ctx0" brushRef="#br0" timeOffset="13750">10349 2297 11670,'-11'-1'7826,"-18"20"-6252,8 8 0,0 8-945,-4 4 1,1 2-3370,4 0 0,3-2 2830,-7 21 216,13-9-306,9-18 183,10 28-183,3-38-670,45 7-1489,-3-24 630,12 2-2726,1-8 4255,-45-1 0,4 2 0,-25-1 0</inkml:trace>
  <inkml:trace contextRef="#ctx0" brushRef="#br0" timeOffset="13935">10075 2901 12300,'-16'33'7556,"27"-7"-7556,-5-1-90,31-15 0,13-8-540,-13-3 0,0-1-1811,7 1 1,0-1 1811,20-5-3921,-17-5 2571,-17 1 1979,14-9 0,-29 7 0,-5-1 0</inkml:trace>
  <inkml:trace contextRef="#ctx0" brushRef="#br0" timeOffset="14134">10363 2604 8972,'-10'-13'9830,"1"64"-6528,1-29-2493,2 39 1,3 6-540,-1-19-961,-1 12 0,0 3 781,0 0-122,3 1 0,3 0-2756,8 1 1618,-5-24 1,5-12-5667,17-34 5667,-14-7 1169,6-19 0,-12 13 0,0-3 0,0-1 0</inkml:trace>
  <inkml:trace contextRef="#ctx0" brushRef="#br0" timeOffset="14733">10513 2343 11580,'5'-6'5757,"7"0"-3328,0 3 179,20 0-2158,-12 2-4941,37 0 4581,-31 0 0,28-2-495,-9 1 225,-13 1-1384,16 5-2214,-48 7 3238,9-2-809,-54 17 1709,-3-1-180,-3 0 359,17-5 1,4 2 359,6 2 225,2 5 1,2 3-225,1 13 89,7 0 1,2 1-361,1 16-359,3-5 0,1-2 2359,1-1-2584,2-1 0,1-3 2257,1-17-2302,1 5 0,1-2 0,-1-11-270,3 11 90,-3-26-719,2-9 359,-2-10-359,5-22 719,-2 9 45,5-16 0,3-8 90,8-9 0,0 0-125,-5 10 0,2-2 170,7-1 0,4-2 0,0 10 90,24 4-1730,-22 9 1,-1 4 1639,13 15 360,-12 30-270,-15-8 89,10 16 541,-18 17-540,-4-19 227,-1 21 43,-13 1-360,1-15 1740,-2-3 1,-2 0-1651,-10 0-90,0-7 90,-9-30-180,19-3 0,-10-39-719,26-8 269,-5 5-1124,10 7 0,2 3 404,-2 11-89,6-21-3688,1 0 2338,-4 12 397,3-14 2212,-7 22 0,-3 10 0,0-1 0</inkml:trace>
  <inkml:trace contextRef="#ctx0" brushRef="#br0" timeOffset="14949">10825 2014 13289,'-2'35'7016,"0"-1"-4227,1 30-2040,1-19 1,-1 7 0,0-2-3491,0 4 1,0 1 2800,0-5 0,0 3 0,0-2 120,0 15 0,0 0-540,2-15 1,0 1 0,-1 0 299,0-4 0,0-1 0,1 1-31,1 6 1,2 0 0,0-8-7736,5 8 6297,0-1-4857,-2-34 6386,-7-27 567,1-8 0,0 0 0,0-2 0</inkml:trace>
  <inkml:trace contextRef="#ctx0" brushRef="#br0" timeOffset="15100">10944 2144 3223,'4'-19'7645,"3"20"-5211,-2-3-2075,2 19-365,1 15 96,-3-13-90,4 16-2213,1 4 54,-2-11 1529,5 18-2698,0-18 3328,-2-8 92,3-4 0,-1-6 1,0-2-1</inkml:trace>
  <inkml:trace contextRef="#ctx0" brushRef="#br0" timeOffset="15883">12164 2376 14189,'24'6'5217,"-9"-2"-4228,26 15-719,-21-7 630,20 19-630,-26-15 1439,-5 34-1035,-24-17 1,-4 1-585,-1 21-45,-1-21 0,-2-3 314,-5 9-269,11-15 0,0 6 0,1 0-90,7-8 0,-6 17 0,24-2 0,-3-19 0,28 29 0,-10-32-359,27 12 179,-26-18-1709,16 1 360,-32-9-2609,-3-11 2969,-12 1-4498,-29-37 5667,20 25 0,-17-21 0,19 24 0,-1 0 0</inkml:trace>
  <inkml:trace contextRef="#ctx0" brushRef="#br0" timeOffset="16019">12071 2731 8972,'-31'-24'8545,"-3"2"-6926,27 19-1529,-2 0 0,37 17-450,21 9 0,-1 0-269,4 3-2205,-10-10 1,1-2-765,13 2 1902,-9-2 0,-2-2 1696,-1-7 0,-15-4 0,1 0 0</inkml:trace>
  <inkml:trace contextRef="#ctx0" brushRef="#br0" timeOffset="16234">12886 2576 10141,'-14'5'8096,"2"-1"-3329,0 0-4407,6-3-180,6-2-90,11-2-1,-1 2-89,9-1 0,-4 2-449,32 1-4948,17 3 4227,-10-1-359,-3 2-5037,-38-2 6566,-7-2 0,0 4 0,-8-2 0,-2 3 0</inkml:trace>
  <inkml:trace contextRef="#ctx0" brushRef="#br0" timeOffset="16383">12816 2772 12030,'-28'35'9830,"8"-11"-9226,51-17-694,-10-6-90,23-1-765,-10-1 1,0 0-135,5 0 494,-5-1 1,3 1-1890,-3 0 1,-2 1 1213,6-1-436,1 1 0,0 0 1696,-8 0 0,10-1 0,-13 1 0</inkml:trace>
  <inkml:trace contextRef="#ctx0" brushRef="#br0" timeOffset="16683">13564 2721 10861,'-21'10'8905,"11"-3"-7376,-16 16 270,12 5-810,2 6-5840,7 26 4941,7-27-90,8 11 1499,8-21-1499,7-3 45,15-11 0,6-8-45,-8-10 0,1-4 0,10-1 0,-2-5 0,-8-17 0,-9-5 860,-3-11-860,-13 7 0,-4-1 0,-8-8 90,-7 9 0,-3 2 2249,-4 4-2249,-6-11 90,-10 18-720,-23 14-2383,14 12 0,-2 7-1993,-3 11 1,2 5 4761,-14 14-33,21 5 0,27-24 0,1-1 0</inkml:trace>
  <inkml:trace contextRef="#ctx0" brushRef="#br0" timeOffset="19116">16056 1975 12750,'0'-4'2788,"0"2"-1798,0 2 359,2 0-899,1 2-91,4 5-89,2 6-90,4 6-3302,12 17 3122,-9-13 0,8 8-810,-1 0-1978,-5-1-470,2 1 2449,-12-8-451,-9-16 1260,-8 5 0,2-4 0,-5 2 0</inkml:trace>
  <inkml:trace contextRef="#ctx0" brushRef="#br0" timeOffset="19351">15790 2278 5264,'-8'7'6476,"-5"5"-3129,9-7-2537,1 4 860,12-8-321,34-3-1169,-15 0-909,25-3 1,3 0 728,-13 0 30,-1 1 0,8 0 0,-6 1 1493,17 0-1658,-3 3 0,-2 0-1555,-9 3 1330,4 2-2068,-32 3-1710,-15-1 3588,-5 6 550,-22 2 0,3-3 0,-2 2 0</inkml:trace>
  <inkml:trace contextRef="#ctx0" brushRef="#br0" timeOffset="19601">16105 2532 12120,'-6'8'4857,"-1"1"-3957,5-4 539,12 4-899,39 4-181,-11 4 1,0 5-1157,1 10 1,-2 3 976,-6-9 0,-7 4-685,-16 18 1,-11 1 774,-10-4-229,-4-1 0,-2 1 48,-5-1-89,-11 9-89,19-35-1081,-3-14 630,12-10-1916,-9-42-513,8 13 1,1-1 3725,0 4 0,0-1-757,-1-14 0,0 4 0,3 8 0,-2-12 0</inkml:trace>
  <inkml:trace contextRef="#ctx0" brushRef="#br0" timeOffset="19734">16112 2561 11221,'-10'-6'9830,"-15"19"-6618,-7 32-3122,3-9 0,3 5 0,0 1-2429,0 5 1260,-4 5-4498,15-20 2519,20-31 3058,6-9 0,3-4 0,2-6 0</inkml:trace>
  <inkml:trace contextRef="#ctx0" brushRef="#br0" timeOffset="19983">16906 2209 12660,'-1'1'9830,"-38"8"-7967,13-4-2043,-15 7 0,0 0-179,13-2-4557,-11 6 1,2 0 3418,15-6 328,-18 9-2729,24-12 3898,9-4 0,-3 1 0,10-4 0</inkml:trace>
  <inkml:trace contextRef="#ctx0" brushRef="#br0" timeOffset="20171">16620 2292 12570,'12'24'9085,"-3"-7"-6387,8 46-2158,-8-22-3146,1 12 1,0 2 2695,-3-2-45,-3-16 0,-1 1-1032,-1 25 987,-1-22 1077,-1 21-1347,0-25 0,-1 1-4305,3 20 4080,-2-24 1,0-1-2847,5-3 1992,-3-31 270,3-4 1079,5-26 0,-4 11 0,6-18 0</inkml:trace>
  <inkml:trace contextRef="#ctx0" brushRef="#br0" timeOffset="20402">16822 2705 9512,'16'-32'2968,"1"0"0,6-4 0,-1 4-2608,0 7 359,10 0 1,5 5-2036,-3 15 0,0 4 1451,-1-9 0,-1 5-153,12 18 1,-6 7 557,-11 10-360,-6-4 0,-2 1-90,-4 8 270,-2 25-271,-10-27 1,-3 2-45,0 14 0,-2 0 1118,1-15 0,-2 0-1388,-4 12 0,-4-5 1196,-6-13-2770,-5 9-4137,-13-39 4676,17-7 1260,-24-36 0,27 22 0,-10-20 0</inkml:trace>
  <inkml:trace contextRef="#ctx0" brushRef="#br0" timeOffset="20617">17032 2699 11580,'21'-31'7826,"10"17"-7646,-7 18 270,9 26-91,-26-10 361,-8 27-2151,-6-22 1791,-12 8 539,-13-3-629,7-11 0,-24 6-270,28-20-3098,-10-19 2738,24 3-5217,5-51 360,20 12 5217,-7 16 0,1 0 0,15-7 0,-7 19 0</inkml:trace>
  <inkml:trace contextRef="#ctx0" brushRef="#br0" timeOffset="20834">17990 2173 11850,'-37'-5'2218,"0"0"1,0 6 0,0 2-5139,-1-2 0,1 2 2560,-21 13-3505,8 6 3145,23-11 988,-17 10-268,20-8 0,11-7 0,-6 4 0</inkml:trace>
  <inkml:trace contextRef="#ctx0" brushRef="#br0" timeOffset="21034">17561 2222 14639,'1'18'8095,"5"17"-10026,3-2 1,1 2 2020,3 15-45,-3-14 0,-1 1 1543,1 28-1633,-5-20 0,0 2-920,2 8 1,-2-1-2139,-3-7 0,0-6 1754,0 4 1349,-4-48 0,3-6 0,1-12 0</inkml:trace>
  <inkml:trace contextRef="#ctx0" brushRef="#br0" timeOffset="21287">17756 2456 11311,'44'-36'2968,"0"-1"0,7 10 0,1 5-3250,-11 4 0,2 6 1046,16 11 1,-4 10 168,-10 11-259,-4 8 1,-3 4-2806,-8 4 2311,0 19 449,-23 10-359,-7-16-135,-3 1 0,-3 2-135,-5-7 0,-3-2-1412,0-2 0,-2-2 1052,-10 20-3957,-23-43-1620,-3-44 6502,0 7-565,12-11 0,4-3 0,12 7 0,-18-23 0</inkml:trace>
  <inkml:trace contextRef="#ctx0" brushRef="#br0" timeOffset="21467">17917 2573 11580,'48'-43'7826,"6"27"-7466,-4 3 719,4 39-449,-39-9 539,3 20-899,-16-19 0,-7 5 449,-19-5-539,-20-8-180,10 1-90,-7-11-1709,26-18-90,8 1-3508,8-29 5397,27-4 0,-2 6 0,9 2 0</inkml:trace>
  <inkml:trace contextRef="#ctx0" brushRef="#br0" timeOffset="21736">18537 2119 11400,'-26'10'9830,"9"-2"-6977,54-17-2673,2 4 0,3 0-180,-7 0 0,4 0-180,10 1 0,7 1 0,-8 1-6720,18 2 6405,-19-1 1,-4 0-4657,-13 3 2902,-32-4 2249,-14 1 0,2 0 0,-9 2 0</inkml:trace>
  <inkml:trace contextRef="#ctx0" brushRef="#br0" timeOffset="21917">18791 2145 12030,'-12'23'9830,"5"20"-7999,5-2 0,1 3-1471,2-6 0,1 2 314,2 26 1,1-1-5697,-1-2 5112,-2-21 0,1 3 135,-1 0 0,1 0-75,0 1 0,0 2-330,1 5 0,0 0-45,-1-15 0,0-2-2935,3 14-2327,-8-33 5487,2-25 0,-2-9 0,1-29 0</inkml:trace>
  <inkml:trace contextRef="#ctx0" brushRef="#br0" timeOffset="22066">19004 2448 13739,'3'14'6476,"4"14"-6565,-3-16-2790,7 22-2272,-6-23 3982,2 7-3638,4-10 4807,-4-4 0,6 1 0,-5-6 0,-1-1 0</inkml:trace>
  <inkml:trace contextRef="#ctx0" brushRef="#br0" timeOffset="34318">14815 2851 13199,'-6'4'2699,"0"1"-1890,-1-2-89,0 1-180,0 0-450,-1 2 0,0 1-90,1 1-630,-7 10-4317,2 5 4947,5-4 0,4-3 0,11-15 0,0-3 0</inkml:trace>
  <inkml:trace contextRef="#ctx0" brushRef="#br0" timeOffset="34583">15384 2565 11670,'0'19'6297,"-1"6"-6027,0-1 539,-7 32-629,3-24-4342,-6 33 4252,6-35-94,-1 23-446,5-28-1619,3 17-4227,8-42 6296,-2 3 0,6-25 0,-8 7 0,0-2 0</inkml:trace>
  <inkml:trace contextRef="#ctx0" brushRef="#br0" timeOffset="34851">15540 2246 1590,'20'-26'5936,"-9"13"-2685,7-6-2261,-1 16-900,-7 3 2038,22 22-1138,-14 23-721,4-1 861,-10 10-546,-12-15 1,-2 5-166,-2 0 1,-1 5 0,0 1-300,1 7 0,0 1 0,0-1-120,-1-8 0,-1-1 0,2-1 0,2 17 0,4-11 0,1-25-1259,10 30-1260,-8-45 1350,3 7 180,-8-20-3419,-6-15 3329,1 4-1190,-6-19 2269,7 13 0,-3-9 0,2 5 0</inkml:trace>
  <inkml:trace contextRef="#ctx0" brushRef="#br0" timeOffset="35183">15562 2590 15628,'6'1'1439,"9"-2"-1349,8 3 0,1 5 0,-4 0 90,-19 15-90,-5-13 270,-23 25-270,5-6-90,1 4 0,10-10-90,16-14 90,9-4 0,-4-1 0,21 1-180,-10 6-270,-11 7 90,-13 2-1798,-45 13 628,11-12 1530,1-5 0,-1-2 0,2-2 0,-12 1 0</inkml:trace>
  <inkml:trace contextRef="#ctx0" brushRef="#br0" timeOffset="35366">15055 3017 11490,'-25'26'5397,"13"-11"-5307,4 0 180,33-10 0,34-6-180,-24 1 0,3 0-848,24-1 0,3-1 893,-16 2 0,3 1-45,10 1 0,7 2 0,-7-1-1376,-13 0 1,-2 1 1225,-1-1 0,2 1 1,-5 1-796,-4 1 1,-7-1 134,11 3-1259,1 1 0,0 0 1979,-7-2 0,13 2 0,-26-8 0</inkml:trace>
  <inkml:trace contextRef="#ctx0" brushRef="#br0" timeOffset="36867">4681 3317 12930,'-6'3'3508,"-3"2"-1709,-7 3-1080,-20 17-4790,-14 13 4071,8-4-135,13-8 0,2-1 365,4-3-2749,-19 19 810,22-20-1349,-1 4 989,15-17-35,1 2 2104,5-9 0,-1 1 0,1-2 0</inkml:trace>
  <inkml:trace contextRef="#ctx0" brushRef="#br0" timeOffset="37567">4852 3288 11131,'-49'-31'3642,"12"13"1,-3 4-2833,-2 8 0,0 6-451,-2-1 1,2 8 359,-2 30 1,6 10-798,14-9 1,4 4 346,0 10 1,1 9 0,5-2-1101,8-6 1,4-1 0,1-1 830,-2-5 0,1 0 0,2-2 45,5 13 0,8-6-45,8-16 0,8-7 0,18-13 0,6-9 0,3 0 0,0-8 0,3-10 0,-5-11 0,-9-16 0,-9-4 0,-5 2 0,-10 5 0,-4 1 372,-9 15-372,5-17 2994,-10 31-2904,2 12 0,-1 35-90,0-9 45,-2 6 0,-1 2-584,1 21 179,-2-8-180,2-7-9291,-15-49 9635,6-5 0,-9-7 1,9-1-1</inkml:trace>
  <inkml:trace contextRef="#ctx0" brushRef="#br0" timeOffset="37736">4657 3741 12120,'-4'13'5307,"3"-7"-4677,1 6 179,17-3-359,20-4-450,8 1-945,-4-6 1,3-3-1530,2 0 1,0 0 1408,-9 0 1,-1 1 1064,8 1 0,-5 1 0,-10 4 0,8 1 0</inkml:trace>
  <inkml:trace contextRef="#ctx0" brushRef="#br0" timeOffset="38416">5510 3852 11311,'-11'-21'9174,"-5"-2"-7105,-36-18-1889,23 21 135,-5 13 0,2 6-315,14 9 90,-17 10 0,16 7-90,9-8 90,-5 10-90,10 8 0,4-16 0,3 14 0,16-10 0,26-10-90,-13 2 90,31-21-90,-45-1 0,22-12 0,-18 6 0,0 1 90,0 5 0,-12 6 0,8 4 0,-9-1 0,15 5 0,-5-5 0,4 1-630,12-16-179,-8-9 719,0 2-90,-1-8 180,-19 20 0,4-5 0,-4 7 0,1 6 0,2 1-3392,5 14 3392,-5-6 0,2 4 0,-2-3 0,2-1 0,3 2 0,5-3-90,-6-3 90,17-3 0,-10-11 0,4 3 0,-4-15 0,-13 8 0,8-15 0,-8 14 3392,0-3-3392,-4 6 0,-2 7 0,0-4-180,-1 8-4318,0 0-179,2 2 3508,1 0 1169,3 0 0,1-2 0,1 0 0</inkml:trace>
  <inkml:trace contextRef="#ctx0" brushRef="#br0" timeOffset="38783">6366 3556 11760,'-23'3'7466,"5"0"-5037,-24 8-1890,21-4-4760,-22 15 4401,28-13 1319,-17 21-1499,38-9 0,-9 2 590,41 1-860,-15-14-540,25 12 540,-26-11 90,4 5-179,-10 1 359,-7-4 3392,1 13-3213,-14-6 1,-3 0 720,-15 10-720,10-17 180,-16 17-270,20-22-270,-6 7-90,12-13-90,0 0-2159,6-5 181,1-3-2609,12-13 4947,2-3 0,1 0 0,-3 3 0,-8 9 0</inkml:trace>
  <inkml:trace contextRef="#ctx0" brushRef="#br0" timeOffset="39100">6540 3583 10861,'-3'-12'7016,"0"4"-5307,-5 7-810,-1 17-809,0-5 180,2 32-270,7-27 0,16 31 0,-5-34-4251,21 17 4341,-8-16 708,9 11-798,-12-9 0,-3 3 719,-12 6-449,-4-11 90,-1 12 1079,-9 3-539,-8 2-721,-1 6-89,-10 0-90,16-23-928,-4 1-2400,12-20 630,0 1-2789,0-13 1709,4 5 3778,-2-1 848,2 6 0,0 2 0,0 1 0</inkml:trace>
  <inkml:trace contextRef="#ctx0" brushRef="#br0" timeOffset="40533">3417 5093 11131,'-12'-4'2698,"1"1"540,-15 13-2788,13-2-2201,-2 25 0,2 6 2291,8 1-31,3 8 1,1 12 0,0-7 25,2-18 1,1 1-285,1 9 1,1 11 0,1 4 0,0-2 0,-1-10-207,1 4 0,1 0 27,-1 0 0,3 12 0,-1 3 0,1-3 0,-2-13 95,0-3 0,-1-2-145,2 9 1,1 10-1,-1-1 1,-1-12-940,-2-13 0,0-2 917,3 25 0,-2 2 0,-4-15 0,-2-5 211,1 6-211,-1-8 0,-2-1-199,-7 11-70,1-22-2326,-16 3 1696,14-32-2669,-16-46 510,20 5 0,2-2 3058,-2 3 0,1 1 182,2-11 0,2 3 1,2-5-1,0-3 0</inkml:trace>
  <inkml:trace contextRef="#ctx0" brushRef="#br0" timeOffset="40818">3801 5159 3308,'-2'-13'6747,"-6"-3"-960,-11 14-3808,-8 39-521,4-4-1143,7 24 0,4 7 42,6-26 0,2 3-297,0 18 0,1 10 0,1-4 982,2 0 1,2 2-1021,1-10 1,1 5-1,1 1 1,0-6-598,0-9 1,0-4 0,1 2 604,1 12 0,1 2 0,0-5-30,0-2 0,-1-5 0,-1-12 0,0 0 0,1 22 0,-1 1-135,-5-19 1,0-1 89,2 7 0,-1 0-509,-5-6 1,-1-6-2146,-1-3-4828,-1 9 7527,11-28 0,1-9 0,6-12 0</inkml:trace>
  <inkml:trace contextRef="#ctx0" brushRef="#br0" timeOffset="41135">4359 6302 11131,'-31'-4'8725,"-14"11"-8186,20 1 765,-5 11 1,0 7-316,0 23-989,-6 0 90,33 17-90,11-48 0,24 24-3392,18-6 3392,-16-5-1044,-11-2 0,-8 0 1134,-14-3-90,-11 12 270,-23 9-180,6-13-46,-1-3 1,-1-2-134,2-6-721,-11-6 180,28-20-269,-3-5 649,11-11-1190,2 3-2877,13-31 4317,12-5 738,0 1 1,6 1-1,-13 23 1</inkml:trace>
  <inkml:trace contextRef="#ctx0" brushRef="#br0" timeOffset="41432">5439 5771 8882,'-11'27'9830,"32"-7"-6797,-8-8-2584,24-8 1,11-3-1080,-1 2 1,0-1 269,-7-1 0,0 1-1574,9 2 0,-13 6-7897,-34 7 9799,5-1 0,-18 0 1,2-8-1</inkml:trace>
  <inkml:trace contextRef="#ctx0" brushRef="#br0" timeOffset="41582">5487 6098 11311,'-2'8'5037,"5"3"-1799,34-2-2698,26 2-630,-4-6-1889,-7-3 0,-2 0-2519,-1 0 480,15 1 4018,-29-4 0,-20 0 0,1-1 0</inkml:trace>
  <inkml:trace contextRef="#ctx0" brushRef="#br0" timeOffset="42685">7171 5338 11760,'-2'-13'2789,"-1"1"-990,4-5-270,3 1-1169,1 2-1,4 2 271,6 5 809,26 7-1259,-14 1 404,14 11 1,0 7 135,-6 19-3259,16 4 2719,-35-3-103,-26 11 193,-6-11-1275,-9 4 1,-3 0 1004,-1-7 45,-3-5 0,-1-3-45,-1-10 0,3 0 1663,11-10-1663,21-8 585,5 0-585,20 3 0,-6 0 0,13 4 0,10 11 0,-11 0 1696,-1 2 0,-3 6-1696,-12 7 0,-5 3 90,8 22-90,-19-20 0,-5-3 0,-8-4-2937,-4-4 3027,3-9-90,-29 19 90,3-14-2599,-11 7 2509,20-22-720,10-14 91,13 1-91,-4-5-4137,10-10 3943,4 1 914,17-25 0,-4 19 0,10-9 0</inkml:trace>
  <inkml:trace contextRef="#ctx0" brushRef="#br0" timeOffset="43016">8226 4721 8972,'-42'26'4915,"0"0"0,-4 4-3714,16-6 1,5 5-303,12 8 1,6 0-980,-2 10 410,5 9 0,2 14 0,3-5-755,3-9 1,2 2 514,0-7 0,1 10 0,0 3 0,1-2 0,-1-8-574,0-5 0,0-6 0,1 8 574,-1 3 0,1 8 0,0 5 0,-1 2 0,0-2 0,-2-4-54,-2-3 0,-2-2 0,-1-1 0,0-1 0,1 2-327,2 1 1,1 1 0,-1 0 0,0 0 0,-2 0 307,-2 3 1,-2 2 0,-1 0 0,0-7 0,0-9 58,0-1 1,-1-5-167,0 6 0,-1 3 0,1-9-296,-2 2 26,1-9-3148,2-58 720,3-12-705,2-19 0,0-6 2818,0 23 1,1-1 674,0-8 0,2-6 0,-1 6 108,-1 11 1,1 1 0,1-13 0,1 0 0,-2 12 0,1 1-1</inkml:trace>
  <inkml:trace contextRef="#ctx0" brushRef="#br0" timeOffset="43320">8697 4818 10181,'-37'1'3276,"-1"-1"1,-1 10 0,3 2-1864,-9 12-1053,19 10 0,7 4-180,10 15-90,4 5 0,2 4-45,3-23 0,2-1-2051,2 14 0,0 0 2051,-1-20 0,1 2 105,1 23 0,2 11 0,-1-5-105,-1-10 0,0 5 15,-1-9 0,0 10 0,-1 6 0,1 2 0,-1-1 0,-1-5 43,0-2 0,-2-2 0,-1-1 0,1 0 0,-1 3-103,1-1 0,-1 2 0,1 1 0,-1 0 0,0-2 0,0-4 0,-1 8 0,1-3 0,-1-3 0,-2-5-300,-3 1 0,-1-4 1,-1-13-1183,-2-9 583,-11 12-4046,-15-40 1976,7-7 2969,-2-10 0,1-4 0,2-6 0,-8-16 0</inkml:trace>
  <inkml:trace contextRef="#ctx0" brushRef="#br0" timeOffset="48549">9257 5667 11131,'0'-11'2608,"0"-1"-1978,2 0 179,0-3 631,5-7-991,3-3 181,4-5 89,3 3 721,12 0-991,-10 13 631,18 7-271,-16 16-2582,26 30 1953,-23-16-370,3 10 0,-1 1 280,-9-9-2113,13 19 2023,-17-24 90,13 16-90,-3-5 0,0-4 0,1 0-180,8 3-1169,21 7 89,-24-25-494,13-8-3823,-21-26 4587,-4 4 990,-10-18 0,-7 19 0,0-6 0</inkml:trace>
  <inkml:trace contextRef="#ctx0" brushRef="#br0" timeOffset="48720">9835 5522 11400,'-19'-1'5577,"4"2"-4857,3 6-90,3 2 989,-11 17-1170,6-7 91,-7 15 1259,-12 23-1260,7-14 1,-2 5-495,-4 7 0,0-1-90,4-8 0,3-4-675,4-6 1,4-9-90,9-16-181,-3 4-4407,10-25 2789,3-6 2608,9-25-706,0 10 0,6-9 0,-6 15 0</inkml:trace>
  <inkml:trace contextRef="#ctx0" brushRef="#br0" timeOffset="49032">9889 4983 9602,'9'-4'7915,"18"-4"-10877,4 3 3502,3-2 1318,-5 5-328,-1 10-991,-9 0 950,13 17-949,-30 23-450,-14 9 0,-6-4-90,-8-13 90,2-8 3302,9-12-3392,-7 7 0,16-19 0,3-5 90,10-3-90,2-2 0,21-3-90,-11 1-1259,32-3-4858,-16 11 990,9-3 5217,-14 5 0,-16-2 0,-6-3 0</inkml:trace>
  <inkml:trace contextRef="#ctx0" brushRef="#br0" timeOffset="49550">10693 5602 12030,'-4'5'4677,"4"0"-3777,1-2-180,5-1 269,22-8-539,0 0-226,11-1 1,1 0-135,5-1-135,15-2 0,6 2-1214,-18 7 0,0 1-1845,8-1 1,-3 1 3103,-15 1 0,-7 2 0,-10 4 0,-21-7 0</inkml:trace>
  <inkml:trace contextRef="#ctx0" brushRef="#br0" timeOffset="49719">11095 5268 7093,'-28'24'6926,"14"-10"-4482,-6 24 1,2 11-1906,13-6 1,2 2-540,-5 0 0,2 2-405,6 15 1,4-5-124,2-10-1586,3-4 1,3-1-496,5-2 2609,22 3 0,-18-30 0,9-4 0</inkml:trace>
  <inkml:trace contextRef="#ctx0" brushRef="#br0" timeOffset="50169">11361 5417 11850,'10'62'4915,"-5"-28"0,2 1-4028,-1-1 0,2 1-3358,7 9 1,2-4 2470,-1-8 90,13 10 1319,-3-42-1319,2-24-90,5-5 0,-14-8 0,-3-2 859,1-15-814,-5 7 0,-1 1-1659,-3 5 1614,1-8 2214,-4 27-2124,-3 12 630,9 20-136,-5 33 1,-4 17-345,1-6 0,-1 5 0,1-2-381,-1-6 0,0-2 0,-1 5 186,0 6 0,-1 7 0,1-3 0,-1-12-45,1-15 0,0-1 30,2 21 0,0 8 0,1-11 2149,2-2-2134,-1-9 0,0-3-45,-3-14 745,-1-3-655,-11-27-90,-1-6 90,-18-27-1416,14 3 0,2-1 1236,-11-19-1404,12-9 0,4 1 1134,6 18-642,4 3 1,0-8-1,2 6-1246,7-17-1309,3-1 1,2 1 1937,0 4 854,-4 21 1,0 0 1731,14-20-967,-7 18 0,11-19 0,-11 25 0</inkml:trace>
  <inkml:trace contextRef="#ctx0" brushRef="#br0" timeOffset="50482">11935 4846 10051,'13'-8'8096,"-1"5"-6837,22 7-989,-16 1 0,7 7 899,-4 17-899,-12-13 899,1 37-269,-32-2-810,9-9-90,-13 0 90,15-27-90,5-8 0,-1 2 0,11-7-720,13-3-359,4 1-5578,42 1 5398,-33 1-437,7 3 0,-1 1 1696,-15 0 0,17 7 0,-20-7 0</inkml:trace>
  <inkml:trace contextRef="#ctx0" brushRef="#br0" timeOffset="50684">12474 5395 8792,'18'22'9830,"-7"-7"-9136,50-16-694,-24-3-45,0 2 0,4 0-2024,23 3 1440,-16 0-4049,-1-6 4678,-41-4 0,3-4 0,-11 2 0,-1 4 0</inkml:trace>
  <inkml:trace contextRef="#ctx0" brushRef="#br0" timeOffset="50849">12710 5265 11580,'-17'13'9830,"3"31"-8449,8-5 1,2 6-1427,2 10 0,2 0-45,0-9 0,1-3-135,1-8 1,2-4-3374,4 5 2158,-4-18-4226,12 10 4227,-8-26-810,5-3 2249,-5-7 0,0-2 0,2-2 0,1-1 0</inkml:trace>
  <inkml:trace contextRef="#ctx0" brushRef="#br0" timeOffset="51150">13110 5211 12300,'39'2'9830,"-5"9"-8776,4 5-65,-11 17-809,-18-15 90,-5 30-180,-11-23 0,-18 35-90,6-27 0,-2 1-2126,2 2 0,1 0 2126,0-6 0,4-2-1409,12 19 1409,8-35 0,7 7 0,16-8 0,-3-6-629,36-2 89,-30-5-1574,6-7 1,-3-1 673,-12 1-4856,27-22 4767,-41 21 1529,4-12 0,-13 13 0,0-1 0</inkml:trace>
  <inkml:trace contextRef="#ctx0" brushRef="#br0" timeOffset="51299">13156 5331 10771,'-24'14'8185,"24"0"-8185,12-10-720,18 3 1,6 0-3868,22 0 2230,5 2 2357,-8-8 0,-38-5 0,4-1 0</inkml:trace>
  <inkml:trace contextRef="#ctx0" brushRef="#br0" timeOffset="51566">13486 4750 13199,'9'5'4408,"-1"-2"-2699,35-1-1349,-23 0 1349,38 18-630,-37 8-2620,-8 5 0,-3 2 1631,-3 4 859,-7 24-1128,7-48-2340,21 11 1440,-8-18-361,12-1-4136,18-9 1888,-5 0 1419,16-2 2269,-14 2 0,-10 1 0,1 1 0</inkml:trace>
  <inkml:trace contextRef="#ctx0" brushRef="#br0" timeOffset="52020">14697 5391 9422,'-38'-27'3276,"1"1"1,-7-1 0,0 5-862,11 12 1,1 4-2056,-30 5-135,33 27 0,6 7-135,3 5 0,-1 20 269,21 5-269,5-18-45,7-2 0,2-1-45,4-8 45,8-11 0,3-7-45,-2-17 0,32-25 0,-36 0 0,0-17 0,-2-10 0,-9-1 0,-2-2-437,2 6 1,0-4 436,-4-3 0,-1-5 0,-1 8 0,-2 14 0,0 1 0,2-9 0,0-5 0,0 7-3103,1-12 3103,3-4 0,-7 46-181,12 49 361,-5-2 0,2 25 0,0 6-135,-6-21 0,-1 1 15,1 2 0,0 4 0,0-5-60,-2-9 0,1 1-240,2 11 0,1 6 0,1-4-1604,1-7 0,1-2 1304,-1 12 1,1-4-4768,9-10 3957,-15-40 1350,13-32 0,-10 12 0,8-19 0</inkml:trace>
  <inkml:trace contextRef="#ctx0" brushRef="#br0" timeOffset="52315">15023 4935 11850,'8'-1'9265,"1"8"-7196,12 46-1350,-5-3-3144,-1 4 0,1 2 2514,-1 2 31,-4-17 0,2 7 0,1-4 944,1-5 1,3-3-481,4 5 1,2-4 454,8 2-319,17-82-630,-30 17 0,10-21 0,1-5 0,-3-5-90,-8 15 0,1-6 0,-3 4 0,-3 10 0,-3 0 0,5-12 0,0-2-90,-4 0 0,-1 4-2268,1-7 2223,-2 9 0,0 0-1988,1-10 1314,-6 27-5937,3-11 6746,-9 63 0,3-13 0,-1 26 0</inkml:trace>
  <inkml:trace contextRef="#ctx0" brushRef="#br0" timeOffset="52467">16015 5351 8972,'-25'58'8545,"7"-17"-13582,1-9 3778,10-23-900,-7 9 2159,7-13 0,0 1 0,0-2 0,1 0 0</inkml:trace>
  <inkml:trace contextRef="#ctx0" brushRef="#br0" timeOffset="54750">8541 7304 11400,'2'-4'2879,"2"-1"-1980,0 4-89,3 0-360,2 2 269,8 5 91,10 4-720,-6-3 180,17 3-181,-25-8-89,11 1 90,5-6-90,-16 1 0,13-3 0,-19 2 90,-2 0 0,0 0 180,-4-3-180,0 3 270,-8-17-270,1 5 180,-9-27-3572,4-16 3302,2 14-1135,7-5 1,3 2 1134,2 15-759,5-12 1,2 2 758,-2 17 0,9-15 0,3 15 0,-3 12 0,19 0 0,-18 15 1517,5 6-1517,0 16 2359,9 23-2314,-14-14 0,0 1 45,9 26 89,-16 1 1,-12-37 3662,-14 22-3572,3-22 90,-15 26-270,12-25 0,-5 9-90,13-21 0,2-1 90,9-6-90,8-2 0,-1 0 0,3 0 0,0-2 0,3 0 0,0 0 0,5 0 0,-12-3 0,9-2 0,-11 1-540,6-3 0,-10 4-1529,3-1-3597,-7 2 5666,-1 5 0,1-4 0,-2 3 0</inkml:trace>
  <inkml:trace contextRef="#ctx0" brushRef="#br0" timeOffset="56615">16819 5918 13289,'-3'-5'2789,"0"1"-1980,1 3 631,1 0-1171,-1 1-179,1 1 0,0 9-180,2-3-90,4 12-1529,6 1 900,-1-3-3149,24 4 3958,-6-24 0,12-2 0,-8-12 0</inkml:trace>
  <inkml:trace contextRef="#ctx0" brushRef="#br0" timeOffset="56853">17731 4838 10951,'-12'12'5217,"4"-3"-4228,-2-1 2429,12-14-3148,10 0-270,39-16 0,-14 12 0,22-2 0,9 3-230,-8 10 0,0 4-220,-11-1 0,1 1 1,-3 1 179,8 2 1,-6 4-3329,8 20 2429,-49-25 0,3 5 1169,-14-13 0,-3-1 0,-4-2 0,-1-1 0</inkml:trace>
  <inkml:trace contextRef="#ctx0" brushRef="#br0" timeOffset="57033">17995 4610 12030,'-46'9'8905,"14"-4"-7871,19 26 1,5 9-316,1 14-539,2-12 0,-1 7 0,0-5-3010,2-7 0,0-1 2830,-1 15 0,-1 1 733,2-11 0,3 0-2397,9 19 0,3-1 1556,-9-16 0,4-3-3490,21 12 1,6-18 3597,7-49 0,11 0 0,-17-20 0,-16 11 0</inkml:trace>
  <inkml:trace contextRef="#ctx0" brushRef="#br0" timeOffset="57232">18232 4696 11400,'3'40'4915,"-3"-7"0,-1 5-3713,0 8 0,-1 6-2909,-1 5 0,-2 5 0,1-7 1707,1-14 0,0 0 0,-1 16 0,0 8 0,1-11 1319,3 10-2219,1-6 1,0-2-720,2-11-2789,-3-5 2160,-3-38 2248,-8-30 0,3 6 0,-3-17 0</inkml:trace>
  <inkml:trace contextRef="#ctx0" brushRef="#br0" timeOffset="57899">18079 5256 1770,'-10'-22'5846,"-9"-22"-2415,9 21-1722,-8-28 510,42 28-2040,5 0-681,11 11 502,-5 14 0,-9 12 0,-13-5 0,7 9 2718,-25 12-2507,-23 18-37,7-7 50,-8-5 1,-1-4 428,8-12-354,-9 11-89,34-30-130,9-7 2122,20-7-2323,-5 5-53,23-1-95,-25 7 155,8 3-994,-23 11 629,-7-5 38,-1 8-1344,-20 8-194,-25 7 1979,9-3-585,-5-7 1,-1-2-2988,-1-4 3572,-14 5-1908,0-4 2177,28-7 1,-15 4-107,0 0 466,14-5 631,-18 5-541,40-10 963,52-15-1682,-6 3 0,4 0 0,6-3 0,3 1 649,10 2 0,-5 4-649,-4 3 2685,9 4-2145,-38 19-90,-15 0 359,-16 32-539,-15-15-90,-6-3 0,-4-1-225,-2-7 0,-2-3-1080,-2-2 1,2-4-2294,-19-4 3071,32-24-4240,42-21 4587,-3 15 0,13-5 3058,11 13-1259,-9 8-270,1 6 0,1 5-449,6 14-91,-7 6 0,1 8-224,2 10 0,0 3-1537,3-3 0,-1-1 772,-5-3 0,-2-4 0,11-4-269,-13-25-721,-4-11-1708,1-19 539,-16-8 0,-13-5 0,-5-3 2159,-8-14 0,-3-9 0,5 20 0</inkml:trace>
  <inkml:trace contextRef="#ctx0" brushRef="#br0" timeOffset="58516">18731 5139 8702,'3'-10'9830,"1"4"-4369,5 29-5101,-4-8-5481,10 43 5301,-8-25-50,0 3 0,1 1-220,0 7-540,0-10 1,1-2-900,0 0-2331,2 1-2616,-6-35 6476,-2-1 0,-2-16 0,-1 8 0</inkml:trace>
  <inkml:trace contextRef="#ctx0" brushRef="#br0" timeOffset="58833">18816 5250 11850,'29'-36'5577,"-3"5"-4677,32 0-721,-19 17 1,1 0-135,-3-3 0,2 3 270,20 5 0,-4 11 674,-17 22-719,17-2 989,-51 28-629,-18-26 180,-27 25-630,7-23-46,2-7 1,-1-2-45,-8-1 0,7-6 0,2-1 0,4-3 180,-15-2-180,39-6-90,1-3 0,28-3 0,14 0-315,-6 2 0,0 0 135,5-2 1,-1 1-271,13 1-1799,-18 5 990,-13 1-900,13-3 1619,-22-1 91,-1-3-2610,-13-12 3059,-10-9 0,1 1 0,-5-2 0</inkml:trace>
  <inkml:trace contextRef="#ctx0" brushRef="#br0" timeOffset="59016">19172 4862 11580,'-11'-29'9265,"3"8"-6476,8 74-2340,1-20-269,-1 0 0,1 6 90,-1 17 0,-1 1-1824,1-12 1,-1 2 1583,1 2 0,0 5 0,0-3-30,0 7 0,1-4 0,-1-12 0,2 1-360,2 4 0,0 3 0,3-3-2939,4 2 0,1-2 2579,-5 10 1,8-6-3915,15-25 0,3-13 4634,-8-19-89,30-18 1,-32 5 0,1-2 0</inkml:trace>
  <inkml:trace contextRef="#ctx0" brushRef="#br0" timeOffset="59482">19720 5725 3029,'-6'22'5127,"4"-9"193,10 9-4691,6-15 811,31 0-1171,-20-7 631,31-9-630,-36 2 1768,15-13-1498,-24-3 499,-3-1-859,-14-18-180,-1 10 0,-3-6 0,1-23 0,5 28 0,2-16 0,2-4 0,5-3 0,4-2 0,2-1-2268,2 5 2268,-2 20 0,1 0-851,16-21 851,-5 21 923,1 3 1,4 6-834,29 20-969,-22 16 1,-1 4 878,21 16 968,-14 14 1,-5 6-924,-22-18 0,-2-1 0,10 8 0,-2 0 1186,-14 15-1231,-26 3 90,1-14-90,-2 0 0,-1-2 0,0-5 0,4-6 0,3-2 0,9-14 221,-3 10-221,15-20-90,5-2 90,2-1-180,20-6-270,0-5-3293,15-9 1,3-2 2303,3-4-600,-11 3 0,7-4 0,-6 2 2303,-13 5 0,-1 1 0,12-7 0,0 0 0,5-4 1</inkml:trace>
  <inkml:trace contextRef="#ctx0" brushRef="#br0" timeOffset="59782">21159 4624 11311,'-24'-8'9830,"1"-1"-11199,21 41 1639,-3-15-241,4 30 1,2 8 15,-2-22 0,0 2-211,-1 11 0,0 8 1,0-5 120,0-4 0,1 0-180,1 23 0,1-5-1058,1-9 1103,4 5-609,4-30 249,-5-16-2183,9-11-1774,0-54 5499,-2 10-1002,-4 0 0,-1-9 0,0 7 346,1-10 1,-1 0 0,1 0 0,-2 11 0</inkml:trace>
  <inkml:trace contextRef="#ctx0" brushRef="#br0" timeOffset="60404">21256 4674 8955,'7'-29'2879,"-1"3"-1980,1 3 1471,-2 4 59,9-6 567,18 13-1287,19 18-1349,-5 10-90,-16 14 0,-5 3-90,-5 3 158,2 18-158,-9 2-90,-6-18-45,-2 13 0,-1 2-2649,-4-10 2604,1-5 0,-3 1-1603,-6 23 1603,0-22 0,-1-5 0,-5-2-360,-28-4 270,12-8 0,-13-15-90,20-12 2554,-2-4-2644,-20-24 2712,21 12-2442,5-14 0,6-1-90,11 9 90,7-12 0,4 0-90,4 15 90,12-17 0,7 21 0,-9 11 0,20 8 0,-27 9 0,2 42 0,-17-25 0,-3 25 0,-9-18 0,-4 5-1696,-4 0 0,0 1 1696,-2 5-1135,-2 3 1,2-3 1134,12-19 0,-1 40 0,29-40 0,4 9 0,24-6 0,-18-9 0,8 18 0,-26-17 0,-36 33 90,4-32-90,-27 20 0,-12-9 0,20-12 0,-1-2 0,-8 2 0,7-3 0,-11 1 30,8-4 0,-8 1 0,10-4 156,4-3-96,-26 1 2450,34-9-2360,17-3 0,15-10-180,14 6 0,20-6 0,8 4 0,13 1 0,-13 6 0,6 1 0,-3 1-74,-6 0 0,1 1 133,20 7 1,10 3 0,-13 1-60,-1 4 60,-4 1 0,9 3 0,-10-3-150,-3-1-585,15 1 1,-2-3-497,-27-10 182,21-1-6719,-22-18 6268,-17 5 6,12-11 1434,-11-5 0,-5 10 0,5-11 0,-8 12 0</inkml:trace>
  <inkml:trace contextRef="#ctx0" brushRef="#br0" timeOffset="60584">22284 5609 12660,'4'21'9804,"-2"-8"-8455,1 6-989,0-10-2159,2 2-6116,-4-3 7915,3-1 0,-6-3 0,2-4 0,0 0 0</inkml:trace>
  <inkml:trace contextRef="#ctx0" brushRef="#br0" timeOffset="70166">3270 8754 12120,'-5'1'2788,"0"-1"-989,1 4-1169,3-1 0,2 4-91,4 5-179,4 9-90,2 1 0,1 5 629,7 20-809,-6-15 180,4 12 0,0 1-3572,-3-8 3347,-1-5 0,0 1-966,10 22 921,-7-18-180,-1-2 1,0 0-1441,-1 5 1,-2-6 810,-8-17-4678,-11-25 5487,2-8 0,-3-8 0,4 1 0</inkml:trace>
  <inkml:trace contextRef="#ctx0" brushRef="#br0" timeOffset="70504">3378 8804 8810,'13'-39'4318,"-3"16"-1434,35-23-2210,-1 32 1,8 6-316,-9 3 1,3 1 0,-2 2-270,15-3 0,0 7 210,-3 11 0,3 8 0,-9 2 52,-15 2 1,-4 5-114,1 5 1,1 4 0,-6-2-1631,-10-6 1,-7-1 1480,-7 5 0,-9-3-516,-27 4 516,2-14-90,-24 11 0,6-21-1975,9-5 1975,1-4 871,-24-8-871,28 1 0,-26-5 0,28-1 941,2-1-941,-10-7 0,19 7 0,1-2 0,24 3 2873,7 1-2873,29-12-749,-12 10 659,16-5-359,12-1-91,-13 5-1062,0-1 0,1 0 163,1-1-2069,14-8-720,-37 7 2039,-4 2 2189,-15 2 0,-5 4 0,0 1 0</inkml:trace>
  <inkml:trace contextRef="#ctx0" brushRef="#br0" timeOffset="70716">3819 8392 11311,'10'43'7735,"-4"-16"-9666,2 21 1,-1 2 2200,-2-9-1,1 23 1,-1 3-1257,-2-21 987,-1-6 0,1 3-265,0-3 0,-1-3-364,3 17-1413,0-3 0,0-3 962,0-9-5424,20-2 6504,-12-37 427,15-8 0,-12-7 0,0-2 1</inkml:trace>
  <inkml:trace contextRef="#ctx0" brushRef="#br0" timeOffset="71467">4609 8444 8612,'-6'30'9830,"17"-14"-7067,-2-4-1774,37-18-809,-16 2-90,33-6-90,-27 8-450,12 5 271,-32 3-91,-1 5-810,-26 19 675,-11 3 1,-4 1 404,-7 16-45,-9 1 0,1-4 45,14-18 0,-5 6 0,0 0 0,9-10 90,-12 16-90,25-29 90,13-8-90,10-11 90,26-10-90,-16 6 90,22-6 90,-23 14 719,17 11-539,-22 1-1953,6 39 1953,-19-26-1135,-2 15 1,0 1 774,-2-13-1193,2 37 1283,1-46-90,2 8 0,5-10 1498,11-14-1768,-2-1 0,2-10 2329,-10-5-3048,-1-5 359,-3 3 2667,2-7-5095,1-27 1799,-3 8 248,-3 7 0,0 0 111,-1-8 1,-1 0-1395,-2 0 0,0 0 344,0-1 2355,-1 2 0,1 0 2653,4 0-1259,0 12 1169,9-16-2428,-6 27 2069,20-7-2070,-15 21 1556,36-6-1510,-4 10 0,3 2-585,4-2 0,0 0-1386,3 1 1,-3 0 1385,-16 0 0,-2 0 333,22-5-1322,-20 4-2879,20-4 2968,-39 5-3057,-11-6 3957,-23-5 0,1 0 0,-5-4 0</inkml:trace>
  <inkml:trace contextRef="#ctx0" brushRef="#br0" timeOffset="71783">5349 8123 1860,'-16'-20'9830,"10"22"-5960,6 33-3060,11 15-368,4 11 1,0 4-263,-5-21 0,0 3 0,1 9 0,1 7 0,-2 0-3,-2-8 0,-1 0 0,0 0-177,0-1 0,0 0 0,0 2 30,-1 6 0,0 2 0,-2-9-30,0-19 0,-2-2-130,1 20 0,-2-8 130,-3-30 514,-18-6-604,9-19 469,-30-40-649,16 10 135,-4-8 0,0-2 45,0-3 290,-2-8 1,2 2-201,13 21 224,0 3 0,3 1-224,10 2 72,18 7-162,-4-1 2454,15 10-5422,30 2 4537,-27 7-4222,13-3 0,0 0 1663,-15 2-449,19-4 1529,-18 0 0,-5 2 0,7-3 0</inkml:trace>
  <inkml:trace contextRef="#ctx0" brushRef="#br0" timeOffset="72015">5545 8091 12300,'-16'32'5937,"4"-7"-8366,40 23-1349,11-8 3307,-15-15 1,2-1-1,19 4 1,-14-20-1</inkml:trace>
  <inkml:trace contextRef="#ctx0" brushRef="#br0" timeOffset="72266">5995 8158 8972,'1'15'9830,"0"-1"-6528,-2 9-1323,-13 38-4060,2-14 1,-1 1 2080,2-8 0,-2 1 0,-6 15 0,0-6 679,3-9-1669,0-3 1,-1-1-1527,3-7 1616,-4 3-4899,5-20 3191,5-11 3205,0-5 1,8-8 0,2-5 0</inkml:trace>
  <inkml:trace contextRef="#ctx0" brushRef="#br0" timeOffset="72416">5919 8486 11670,'34'16'7196,"-11"-7"-5127,30 20-1619,-23-15-315,4 2 0,3 0-1665,-6-3 1,1-4-5397,32 0 6926,-14-8 0,-24-16 0,-16 1 0</inkml:trace>
  <inkml:trace contextRef="#ctx0" brushRef="#br0" timeOffset="72615">6398 8215 11850,'-1'-4'9715,"-2"14"-8546,0 3 630,-5 27-1439,-8 12-270,5-10-135,-2-5 0,-2 2-3180,0-3 0,0-1 2325,-8 21-2618,4-19 0,3-7 1180,11-22 2338,-3-7 0,12-10 0,2-11 0</inkml:trace>
  <inkml:trace contextRef="#ctx0" brushRef="#br0" timeOffset="72766">6293 8520 10236,'14'-17'5217,"-1"3"-1086,10-4-802,20 17-3060,-16-1 1,27 24-180,-35-8-180,20 17 0,-23-15-1799,9 15 630,-21-20-585,1 9 45,-12-12-4001,-23 5 5800,6-6 0,-11 1 0,16-5 0</inkml:trace>
  <inkml:trace contextRef="#ctx0" brushRef="#br0" timeOffset="72934">6192 8763 9961,'-19'21'7466,"5"-2"-6027,15-14 90,29-3-1439,-12-2 90,14-4 0,2-2-180,-9 1 0,11-2 0,-1-1-180,-10 4 0,17-5-1349,-15 2 810,-14 4-4139,7-2 2790,-23 4 2068,-6 2 0,-3 2 0,-2 0 0</inkml:trace>
  <inkml:trace contextRef="#ctx0" brushRef="#br0" timeOffset="73132">5927 9023 9422,'10'30'4915,"22"-19"0,8-5-4041,7-6-830,15-3 1,7-2-90,-19 4 1,-1-2-1212,8-1 0,-1-2 581,-5 3 0,-3-4-1844,-9-5 1,-6-3 1439,-7 0 1119,5-16 1,-26 20 0,0-6 0</inkml:trace>
  <inkml:trace contextRef="#ctx0" brushRef="#br0" timeOffset="73317">6309 8318 9961,'-14'-3'9830,"4"27"-8089,4 10 1,2 3-1382,1 22-271,4-19 1,0 3 0,2 4 0,0-4-360,1 8-1079,2-8 0,3 7 0,3-7-4228,25 11 4138,-16-16 0,3-5 1439,26-13 0,-22-22 0,-2-5 0</inkml:trace>
  <inkml:trace contextRef="#ctx0" brushRef="#br0" timeOffset="73519">6779 8476 9691,'3'20'9830,"0"-7"-8596,43-26-1324,-24 3-495,14-4 1,1 0-675,-5 1-585,-1-2 0,0-1-225,-1-3-3591,5-11 5660,-22 17 0,-4 3 0,-7 8 0</inkml:trace>
  <inkml:trace contextRef="#ctx0" brushRef="#br0" timeOffset="73766">7104 8358 11490,'-12'40'4542,"1"0"1,-4 15-4003,9 4 494,7-21 1,2 0-316,2 20-449,0 3 0,1-2-4521,0-4 4251,-1-21 0,-1-1-89,1 18 179,-2-17-90,-3 26-90,-16-32-1774,-10-17 1864,2-9 1954,-9-40-1954,23 9 0,3-5 0,5-6-540,12-15 1,5-1-91,-5 10 0,3-1-839,4-1 0,3-4 0,-2 9-968,6-11 1762,-8 20 0,0-1-6058,13-23 6733,-14 26 0,12-21 0,-18 34 0,1 1 0</inkml:trace>
  <inkml:trace contextRef="#ctx0" brushRef="#br0" timeOffset="74337">7353 8017 12480,'-1'13'7466,"1"-6"-6297,24 0-719,5-4-360,4-1 0,-4 3-90,1 8 0,-15-5-90,15 17 0,-24-16-630,-9 25 450,-7-15 0,-24 29 270,14-25 0,-10 9 0,-1 0 0,14-14 90,-10 12-180,15-16 180,4-2 270,5 3-90,8-7 180,20-5-360,-8-4-90,11-5 449,11-3-269,-19 5 1260,37 23-361,-39 41-899,8-7 45,-21-1 0,-5-3-46,-1-9 31,0 2 0,0 9 0,0-8-120,1 7-60,0-7 0,0 7 0,0-9-30,0-9-45,-1 11 0,-1-2 45,0-16-450,-8 34 90,1-42-899,-15 5 809,11-17-89,-7-7-1890,-3-24 1260,5-4-366,-13-26 815,9-3 450,4 8 90,3 3 0,-2-3 1214,2 10 1,0 3 1394,-17-19-2069,10 22 809,13 86-533,9-20-1176,4 34 90,0-35-179,3 6-3689,5-13 1710,-2-11 2608,19-7 0,-12-12 0,7-12 0</inkml:trace>
  <inkml:trace contextRef="#ctx0" brushRef="#br0" timeOffset="74467">7608 8790 8702,'57'10'9830,"-12"-2"-7337,-2 14-2583,-22-11-270,8 3-2968,2-2 3328,22-12 0,-9 4 0,9-14 0</inkml:trace>
  <inkml:trace contextRef="#ctx0" brushRef="#br0" timeOffset="74749">8025 8436 12120,'6'-17'8185,"-4"6"-7195,48 1-900,-28 8-90,15-3 0,2 0-540,-2 0-495,1-1 1,-1-1 135,-3 0-1,5-3-3327,-16-4 3237,-13 7 1,5-5 989,-15 5 0,-2 4 0,-2-4 0</inkml:trace>
  <inkml:trace contextRef="#ctx0" brushRef="#br0" timeOffset="75665">8327 8256 11041,'-26'-13'9804,"1"9"-7375,0 7-1980,11 6-89,13 11 450,7 21-720,-3-15 0,4 23 0,-1-17 0,0 3-1786,4 18 0,1 2 1696,-3-13 0,0 1-120,1 4 0,1 3 0,-3-6-420,-5 13 225,-8-15 0,-4-2 315,-3-5 0,-34-27 0,27-22 180,-19-23 0,21 8-90,2-24 0,17 18-135,9 2 0,3 0-45,5-1-900,13-10 1,6-6-855,-7 7 0,1 0 2814,0 1 0,0-1-1600,-6 3 1,1-3-1,-6 6 180,5-17 585,-2 0 0,-1 1-3014,-4 4 3239,1-8 967,-8 19-427,-5 15 899,2-10-1440,-7 24 91,0 4 1111,-1 5-572,4 9-629,1-1 0,13 15-360,-7-11 3422,8 5-3422,3-6 0,-7-4 0,29 6 0,-20-8-89,18 8 89,-25-4-630,-10 17 180,-15-7-629,-23 20 809,11-19-90,-23 13 90,21-19-3212,-23 11 3482,25-14 990,-18 12 629,28-4-1349,-5-1 359,14 11-629,5-15 90,9 13-90,-5-16 0,5 3 0,6-6-90,-5-4-449,16 0-181,-11-8 3842,0-2-3392,0-5 270,-11 6 0,18-9 0,-3 9 0,3-3 0,-4 6 0,-1 5 0,-3 5 0,0-1 0,-24 19 0,-10-9-3392,-23 21 3392,15-17 0,-6 5-2268,-15 7 2268,18-14-110,-11 6 0,-1-1 200,11-8 0,-21 12 630,11-9-540,21-10 2474,-12 5-2564,30-17 0,27-11-90,-6 2 1581,22-6 1,8-2-1582,-1 8 0,0 0-45,-5-2 0,2 0-675,12 6 1,-6 4-2430,-20 6 1890,7 0 602,-25 0-4200,-17-5 4857,-2-3 0,-1-1 0,-2-2 0</inkml:trace>
  <inkml:trace contextRef="#ctx0" brushRef="#br0" timeOffset="75966">8845 8447 12840,'-12'43'9830,"2"-17"-8764,4 7 1,1 2-797,-5 3-135,-4 3 0,-1 0-135,-1-1 0,-7 0 0,-4-1-810,-22 5 360,5 2-3328,-9-26-449,47-46 3687,-5 8-3212,34-29 4022,-2 28-1009,33-12 1189,-24 20-1,13 1 1081,9 10-1081,-11 1-314,3 4 0,-1 0-135,-1 2-1208,2 3 0,-2 0 488,-10-3-1940,25-2 0,3-5 2660,-7-8 0,-7 2 0,-3-3 0,-3-7 0</inkml:trace>
  <inkml:trace contextRef="#ctx0" brushRef="#br0" timeOffset="76171">9451 8013 11311,'14'43'9830,"1"-11"-8777,33-1-1053,-14-15-3280,-3-2 0,-1 0 2741,-2-3 89,6 3-2369,-22-11 2819,-25 0 0,7 0 0,-23 1 0</inkml:trace>
  <inkml:trace contextRef="#ctx0" brushRef="#br0" timeOffset="76516">9180 8408 11670,'-5'9'6567,"13"3"-4768,48-22-1350,-8 7 91,6-8 0,-1 0-270,-9 4 179,-3 6 1,-3 2-180,-16 4 539,12 20-719,-32-12 90,-3 13 90,-29 13-180,2-6-2216,-4 4 1,0 0 2215,-2 0 769,-9 12-859,13-5 180,22 8-90,44-2-45,16-39 0,10-11-45,-17-3 0,2-3 0,-2-2-1135,19-8 1,-6-2 1134,-20 6 0,-6 1 2179,10-4-2269,-19 7-1259,6-9 629,-26 11-5127,-20-14 3149,4 10 2698,-8-7 0,14 12 0,3 2 0</inkml:trace>
  <inkml:trace contextRef="#ctx0" brushRef="#br0" timeOffset="76651">10081 8682 9602,'31'27'9830,"-4"11"-8417,-9-10-1323,-11 37-630,-8-44-8209,-13 43 7490,8-47 1473,-9 17 1,11-27 0,-1 2-1</inkml:trace>
  <inkml:trace contextRef="#ctx0" brushRef="#br0" timeOffset="77069">10509 8033 12570,'11'1'7735,"5"-4"-7465,12-7 0,9-2-120,4-1 0,6-2 0,-2 2-771,11-4 1,2-1 290,-2 2 0,3-1 0,-3 1-2928,6-2 0,-6 1 1999,-12 4 0,-2 0 1259,1-2 0,-7 2 146,-18 4 1,-7 2-1,-10 6 1</inkml:trace>
  <inkml:trace contextRef="#ctx0" brushRef="#br0" timeOffset="77267">11011 7737 11850,'-35'11'9830,"2"6"-9046,0-2 1195,1 26-3475,3 16 0,0 4 1496,13-28 0,-2 2 30,-7 15 0,-4 7 0,3-10 829,-7 5-1039,2-6 0,0-1-2179,0 0 1819,-6 6-3791,12-26 1542,9-15-1325,-3-8 2765,16-11 1349,8-12 0,2 5 0,1 0 0</inkml:trace>
  <inkml:trace contextRef="#ctx0" brushRef="#br0" timeOffset="77449">10643 8129 13289,'5'9'9445,"1"16"-7736,2 19-1349,1 4-2216,-1-2 0,0 0 1856,-1-1 190,0 8 0,-1-1-190,-4-18 0,2 24-899,-1-4-5109,-1-13 3849,1 7 251,-2-28 649,0-23-240,0-8 1499,2-9 0,0-2 0,0-3 0</inkml:trace>
  <inkml:trace contextRef="#ctx0" brushRef="#br0" timeOffset="77683">10771 8468 14639,'17'-52'1007,"0"-1"0,-1 1 1,3 6-1,0 2 1,-1 4-739,0 2 1,1 7 1619,33-5-1439,-35 36-2902,29 35 2632,-31-12-91,14 25 549,-19-15 0,-2 5-429,1 1 1,-1 6 0,2 1-150,2 11 0,1 2 0,-1 0-833,2 2 1,-1 0 0,0-5 682,0 3 0,-1-6-720,2-13 1,-7-10-2519,-13-23 4656,4 8-2588,-13-22-3597,-14-16 2428,4 2 2429,-15-17 0,16 11 0,1 0 0</inkml:trace>
  <inkml:trace contextRef="#ctx0" brushRef="#br0" timeOffset="77883">10826 8411 11490,'1'-8'5667,"16"-1"-4408,14 9-539,2 4 0,2 2-271,16 8 91,-15-2 0,-7 6 1439,-25 27-1709,2-13-181,-27 13-358,-21-13-901,10-13-5460,-27 10 5281,32-21-4498,-5-15 3868,27 0 1979,0-10 0,12 4 0,1-1 0</inkml:trace>
  <inkml:trace contextRef="#ctx0" brushRef="#br0" timeOffset="78082">11581 8470 16528,'8'39'8275,"2"-13"-9984,-7-22 899,1-7-89,-2 2-5757,-3 5 6656,-6 5 0,2-1 0,-5 1 0</inkml:trace>
  <inkml:trace contextRef="#ctx0" brushRef="#br0" timeOffset="83233">13255 6603 11041,'0'-16'3328,"-2"-7"-2519,-1 5-179,-1-4 90,-2 7-181,-4-4 91,-5-1-360,1 2 0,-3 2 359,-1 4-89,-2 1 539,-17 6 181,-1 25-631,1 10-134,16 13 0,5 6-559,6-12 0,2 3 213,1 16 1,1 9 0,1-6-150,2-16 0,2 1 30,3 17 0,2 9 0,1-10-30,0-23 0,2 0 0,2 10 0,2 5 0,-2-6-3074,6 15 3074,-5-24 0,-2 1-840,-5-3 1,-2-2 839,-3 20-118,-2-11 1,-1 0 117,-13 17 0,1-15-741,-1-6 0,-1-2 741,0-3-29,-5 7 0,0-2 29,9-17 1141,-10 17-1141,27-31 215,4 2-215,5-3 0,2 2 0,14 23 0,-12-10 2358,13 21-2133,-16 0 0,-4 2-45,3 10-90,-1-5 0,-3 7 269,-4-5 1,-3 4 0,0-1-483,0-10 1,0-1 0,-1 6 320,-1 5 0,0 8 0,-1 4 0,0 1 0,0-2-55,-1 0 1,0 0 0,-1 0 0,0-1 0,1-2-122,-1 2 1,1-3 0,-1 1-1,0 5-22,1-5 0,0 7 0,0 2 0,0-2 0,0-7 0,2-10 0,-1 5 0,1-3-108,1-4 0,1 10 0,-1 3 1,1-5-1,0-12-996,1-8 0,1-4 1014,0 25 0,2 0-1953,1-21 1,0-5-567,2 7-2211,10-2 4820,-7-65 0,0-18-55,5-10 1,-4-1 0,-2 1-1,0-1 1</inkml:trace>
  <inkml:trace contextRef="#ctx0" brushRef="#br0" timeOffset="83586">13850 6619 11940,'-3'-34'4915,"0"1"0,22 6-3411,5 33-3750,4 29 1,-2 9 2335,0 7 585,-10-13 1,1 4-586,-1 4 0,0 2-270,9 11 0,3 2-1469,-8-16 0,2 1 0,0-4-1949,8 10 0,-2-9 3129,7-6 469,-23-42 0,-8-5 0,-1-3 0,0 0 0</inkml:trace>
  <inkml:trace contextRef="#ctx0" brushRef="#br0" timeOffset="83750">14233 6682 12390,'-29'10'4915,"1"13"0,-2 6-6814,-9 10 1,1 2 1943,4-4 0,2 2 0,-5 12 0,5-4 1094,9-11-2399,5-5 1,1-3 90,6-9 769,3-3-5357,15-17 2140,-1-2 1638,6-2 1979,-3-2 0,1-1 0,1-1 0,1 0 0</inkml:trace>
  <inkml:trace contextRef="#ctx0" brushRef="#br0" timeOffset="83916">14436 6836 12300,'38'7'2668,"-1"0"1,8 0-1,-1-1-2758,11-2 90,-12-1 0,-4 0-449,-10-1-4858,22 7 5307,-39 1 0,0-1 0,-19 1 0</inkml:trace>
  <inkml:trace contextRef="#ctx0" brushRef="#br0" timeOffset="84065">14580 7064 4288,'-8'13'6746,"9"-7"-5703,18 8-1223,-2-10-867,18-1 0,6-1-3361,15-4 4408,-15 1 0,-1 0 0,14-3 0,-18 1 0</inkml:trace>
  <inkml:trace contextRef="#ctx0" brushRef="#br0" timeOffset="85802">15380 6583 11580,'-4'-6'3598,"-1"-3"-2518,1 3-361,0-2-89,2 3 0,0 2-181,2 2 721,7 13-811,-1-2-179,4 12 990,1 25-766,-7-15 1,-1 3-225,1 15 0,-2 3-90,-2 1 0,-2-2-1786,1-15 0,-1-3 1696,-2 21-526,2-20 616,0-18 360,0 11-360,2-24 450,-2-10-451,1-6-2153,3-32 2064,1 15 90,3-19-90,1 16 0,2-1 0,5-18-446,3 0 1,1-1 445,5-3 0,-3 19 0,2 5 0,11 7 1623,0 8-1713,2 24 2517,-17 4-4855,10 13 1438,-17-13-4407,13 8 2519,-11-16 2399,16-1 479,-9-6 0,6-4 0,-11 3 0</inkml:trace>
  <inkml:trace contextRef="#ctx0" brushRef="#br0" timeOffset="86231">16405 6642 12390,'-31'-18'4317,"1"1"1,-12-6-3868,1 6-4312,-8 4 4492,13 6-605,0 2 1,1 1 64,4 2 1055,-5 2-1055,16 6-1,10 8-89,-2-1 0,13 5 0,16 12-89,24 14 89,-9-4 0,5-7 0,-1-3-566,-10-8 566,20 15-276,-15 5 276,-16-18 0,7 19 0,-29 3 0,-5-10 45,-8 0 0,-3-1-45,-4-4 90,-3-5 0,-4-6 0,-20-18-270,7 2 692,4-38-6718,45-14 7954,1 9-5211,11 7 0,4 5 3463,-2 10 93,15-11 0,-16 18 1,1 2-1</inkml:trace>
  <inkml:trace contextRef="#ctx0" brushRef="#br0" timeOffset="86499">16618 6674 16977,'-6'17'6746,"3"-5"-6386,-4 10 810,-4 39-991,5-11-134,0-7 0,2 2-224,5 20-91,3-22-1349,7-3 0,-5-27-3059,6-13 3419,-7-7-90,1-9-4588,-3-18 5937,-1 13-87,1-17 1,-4 18-1,1 1 1</inkml:trace>
  <inkml:trace contextRef="#ctx0" brushRef="#br0" timeOffset="86651">16617 6239 11670,'-3'-13'5127,"0"5"-2518,-4 3-2159,4 6-1,1 14-359,4-6-449,7 18-541,0-8-6989,18 27 6989,-12-22 886,5 4 1,0-2 0,-5-8 0,12 14 0</inkml:trace>
  <inkml:trace contextRef="#ctx0" brushRef="#br0" timeOffset="87000">16829 6699 11670,'-2'11'5037,"0"10"-7099,0 20 2512,0-9 1603,0 8 1,1 3-1244,0 12-336,1-20 1,0-2-385,3 3 0,0-27-90,7-26 90,-1-5-90,7-18 0,2-3 0,0-1 0,7-16 0,2-1 2482,0 11-2482,-11 18 0,-1 2 0,5 3 180,-5 28-90,-4 5 179,10 27-179,-13-10 0,1 16 0,-6 12-180,-1-11 140,1-1 1,2 3-3065,4-8 1,5-4-6611,34 13 9624,-10-12-107,10-39 0,-30-1 0,1-1 0</inkml:trace>
  <inkml:trace contextRef="#ctx0" brushRef="#br0" timeOffset="87432">17483 6493 8882,'-14'10'9830,"-6"16"-6168,9-4-2718,0 8 1,1 3-675,0 4 0,3 12 0,6 4-180,11-18 0,3-2-1378,-6 5 1,2-2 1287,27 13 665,20-37-665,6-25 0,1 8-45,-27-17 0,-6-4 45,-11-3 0,-1-9 0,-2-2 2000,-5 3-2000,-4-8 0,-3-2 0,-5 4 45,-1 1 0,-3 0 134,-13-7 361,-14 38-360,7 13 270,-1 36-1,3 19-89,7-14 0,2 4 0,0-2-2011,-4 8 0,0 0 1696,-2 12 0,5-3-135,11-26 0,3-2-1170,4 2 1,1-1 270,-1 30-270,10-19-4588,-9-36-2518,2-10 8365,-2 0 0,2-9 0,-3 1 0</inkml:trace>
  <inkml:trace contextRef="#ctx0" brushRef="#br0" timeOffset="88451">18270 6594 2968,'-15'-11'9830,"-8"7"-9210,-2-2-171,-2 8 3213,-17 18-3212,8 15-450,10-14 0,2 3-272,8 14 1,5 1 271,3 3 0,4 17-350,16 2 260,2-18 319,5-2 1,2-1-320,4-8-405,8-10 1,7-11-586,-5-20 1,1-10 1546,12-7 1,-2-6-468,-7-8 0,-5-2 1394,-11 9 0,-6 0-314,-7-17-181,-13 39 2905,-7-2-3174,-13 39-540,5-1-45,4 9 0,2 2-45,5-2 0,4 3 0,6-1 0,26 2 0,20-1 0,7-31 0,-12-17 0,-18-10 0,-10-11 0,-6 5 0,1-34 0,-11 22 0,-5 6 0,-3-1 90,-17-19-90,5 11 0,-17 4 0,26 32 0,-21 2-1619,16 15-180,-3-1-3148,10 7 3418,10-9 179,3 0 1350,10-1 0,-3-4 0,7 1 0,-6-2 0</inkml:trace>
  <inkml:trace contextRef="#ctx0" brushRef="#br0" timeOffset="88932">19010 6685 11760,'-6'-18'6387,"-2"1"-4229,-7 5-988,-2 3 629,-21 5-1529,17 6 449,-35 21-629,20 9-90,-2-2 0,21 14 0,24-24 0,21 23 0,-9-22 0,11 7 0,5 0 0,-10-8 0,21 23 0,-27-24 0,4 24 90,-31-11 0,7-1 180,-36 8-180,16-27 0,-27 13-90,17-18-1407,4 0 1407,10-9-2249,14-12-2518,10-4 3508,-1-2-271,9 1 1530,13-5 0,-12 9 0,15-10 0</inkml:trace>
  <inkml:trace contextRef="#ctx0" brushRef="#br0" timeOffset="89686">19289 6519 9961,'7'-17'7826,"0"2"-7466,-4 4-91,1 4 1261,-4 7 359,-6 12-1440,3-3 1080,-13 38-1169,5-11-1831,0 8 0,0 1 1561,0 3-1180,3 7 1,3 0 1179,6-11-596,4 1 1,3-3 505,2-14 0,9 2-45,8-20 45,-6-7 1700,14-4-1700,-16-5 2633,-1-4-2633,8-14 2174,-7 2-2174,1-3 0,-1-6-1501,0-15 0,-3 0 1501,9-16-1090,-11-1 1,-5 4 1089,-7 23 0,-1-28 90,-9 5 0,1 19 0,-1 4 0,-4 1-90,-17-1-360,-11 12 180,8 13-1888,-10 26 1168,28-7-89,-9 8-3779,0 6 3329,10-9 1439,-20 34 0,23-30 0,-7 18 0</inkml:trace>
  <inkml:trace contextRef="#ctx0" brushRef="#br0" timeOffset="89902">19272 6676 11221,'10'14'6656,"-4"-5"-6296,5-4 719,8-5-359,14-2-900,24 0-1080,-11-3 721,-7 2-1,-25 1-2698,-10 0 1349,-2 1 1889,0 0 0,-2 1 0</inkml:trace>
  <inkml:trace contextRef="#ctx0" brushRef="#br0" timeOffset="93266">15818 295 10051,'-9'-14'4138,"3"4"-2519,-4-5-899,6 8-271,-1-2-89,2 5 180,1 2-1,-1 5 721,0 23-631,1 7-1695,0 4 0,1 3 1425,0 11 316,0 8 0,-2 14-612,1-21 0,-1 9 1,-1 3-1,1-1 1,-1-6-42,2-4 1,0-4-1,-1-1 1,1 4-23,-2 5 0,1 4 0,-1 1 0,1-6 0,1-9 0,-1 0 0,3-12 0,1-15 0,1 10 89,14-29 1,29-15-135,-13 3 0,2-1 45,28-10 2752,-2 6-2707,-3 11 0,1 2 333,5 0-311,-19 2 1,11 0 0,1 0-1,-7 1 23,1 0 0,1 2 45,-1-1 0,8 1 0,0 1 0,-6-1 0,14 1 0,-1 2-45,-15-1 0,5 0 0,1 2 0,-3 0-1,6 3 1,-4 1 0,0 0-60,-5-1 0,-2-1 0,1 2 30,2 3 0,-1 1 0,-5-2 300,-7-5 0,-3-1-360,25 8 180,-21-16 539,-22-18-539,0-15-180,-1 2 0,-3-8 0,-2-16 0,-5 8 0,1-9 0,-2-4 0,-2 21 0,-2-3-335,1-8 0,-1-7 0,-1 1 335,0 4 0,-1 2 0,0-1 0,0 1 0,0-1 0,-1-1 0,-1-7 0,-1-1 0,1 8-1088,0 14 1,-1 4 1087,-2-17 0,0 6 0,0 15-721,-12-27 721,9 34-90,-15-21 90,14 34 807,-5-4-897,-6 5 90,4 4 0,-23-4 0,19 7 0,-37-6 0,26 4 0,-6 0 0,-2 0 0,-9-1 0,29 5 0</inkml:trace>
  <inkml:trace contextRef="#ctx0" brushRef="#br0" timeOffset="93266">16311 0 23579,'-29'6'-507,"-24"7"-507,-2 2 0,3-1 834,-5 1 0,0 0-401,-7 4 1,-6 2 0,16-3-171,9-2-298,6-2 0,5-2 1828,20-7-1311,7-3-4920,16-12 5519,3-9 1,1-1 0,-1-3-1</inkml:trace>
  <inkml:trace contextRef="#ctx0" brushRef="#br0" timeOffset="94749">6708 5604 8612,'-6'-4'5307,"0"1"-3238,-1-3-1080,3 2 91,-1-2 89,3 2-269,0 1-1,1 1 0,1 1 721,7 4-1261,-1-2 271,16 6-450,-9-3-180,9 2 180,18 3-90,-6-3-2011,4 1 0,0-1 1471,0-1-269,13 1-4853,-11-1 2604,-13-2-4490,21 2 7458,-29-4 0,3-1 0,-14-2 0,-1-1 0</inkml:trace>
  <inkml:trace contextRef="#ctx0" brushRef="#br0" timeOffset="99682">13807 7785 12030,'-6'-7'4857,"2"2"-3058,2 7-1169,1 2-90,-1 4 359,1 8 181,0 8-91,-1 11 0,-1 19-719,0-4-180,0-2 0,5 10-90,10-25 0,2 2 0,38-68 0,-29 2 0,-1-6 0,6-5 0,-1-3-243,-5 0 1,-5 2 242,3-13-1571,-11 23 1,0 2 1570,-1 0 90,0-2 90,-10 44 0,1-2 269,-2 29 1,1 14-180,3-7 0,1 3 0,0 3-676,0-2 1,1 3 0,-1 1-1,1-3 436,0 5 0,1-2 0,0 0 60,2 8 0,0 1 0,-1-11-90,0 2-269,-3-7 0,-1 8 0,-1-7 359,-4 10 638,0-8 0,-2-2-728,-6-4-90,-22 6 180,-4-33-90,1 4 2303,-6-60-2348,30-2 1,5-4-337,-2 13 1,1 0 290,1-13 0,6-1-935,7 11 0,3 3 396,5-16-541,4 1 1,3 2 269,1 8-2420,10 1 1,2 3 620,2 8 2574,7-2 0,0 1 1,-2 7-1,13-6 1</inkml:trace>
  <inkml:trace contextRef="#ctx0" brushRef="#br0" timeOffset="99866">14634 8130 420,'0'23'9715,"2"-13"-4036,23 11-5139,13-18-540,3 1 1229,0-4-2848,1-2-180,-12 1-360,16-1 2374,-12 4 0,-17-2 0,1 2 0</inkml:trace>
  <inkml:trace contextRef="#ctx0" brushRef="#br0" timeOffset="100016">14750 8314 11670,'-20'12'5757,"9"-6"-2609,-9 5-2518,17-8-270,14 2-1440,18-2 631,4 0-1620,0-2 0,3-2-405,-2 0 1,0 0 2231,7 1 0,1-1 0,-6 1 1,-3 0-1,13 2 0</inkml:trace>
  <inkml:trace contextRef="#ctx0" brushRef="#br0" timeOffset="100365">15539 7963 9422,'-19'22'9830,"7"-7"-7280,3 18 1,1 6-2011,2 10-3101,-1 11 1,0 3 2650,2-4 614,2-19 1,1 1-660,3-5 0,1-1 45,7 26 339,-5-25 1,1-2-430,8 11 180,-3-68-180,3-22 0,-4-13 3392,0-3-3392,-2 25 0,0 0 0,6-19 0,4-2 0,1 1-90,2 6-315,6 7 1,2 6-676,-1 18-2697,30 1-4589,-5 54 8366,-7-5 0,2 11 0,-21-26 0</inkml:trace>
  <inkml:trace contextRef="#ctx0" brushRef="#br0" timeOffset="100684">16350 8076 11760,'-57'-25'9265,"21"10"-8545,-7 4 1978,-12 26-2428,27-5 134,-15 17 1,4 6-315,19 8-1735,-15 12 1645,36-22 0,23-6 0,0-6 0,19 10 0,-3-3 0,-1 1 0,-2 5-536,-7 5 0,-9 2 536,-30-1-186,-17 12 276,-5-16-2520,-20 4 2430,19-18 0,-8 0-299,11-23-960,13-5 1118,-5-5-4775,38-27 1,13-5 1254,-8 12 3278,9-11 1,1 2-1,-13 23 1,0 1-1</inkml:trace>
  <inkml:trace contextRef="#ctx0" brushRef="#br0" timeOffset="100867">16464 8282 8792,'9'30'9830,"-3"4"-6454,-5 8-3196,-2-9-90,-3 2 838,-1 17-2187,6 5 1137,-3-3-3116,13-8 2339,-6-40-181,4 1-3147,-1-27 2158,-3-1 2069,2-28 0,-5 19 0,-1-10 0,-1 18 0</inkml:trace>
  <inkml:trace contextRef="#ctx0" brushRef="#br0" timeOffset="100982">16501 8185 1770,'-1'-34'5217,"1"-29"-1966,0 30-2262,7-32-300,2 55-1318,0-6 769,0 22-3469,2 11 4177,-2-4 0,4 7 0,-4-8 0</inkml:trace>
  <inkml:trace contextRef="#ctx0" brushRef="#br0" timeOffset="101631">16761 8147 8612,'-3'47'3276,"0"1"1,0-6 0,0-4 745,-4 10-2898,1-4 1,-1 0-5107,0 17 3982,1-20 0,2-3 90,0 3 620,5-20-800,1-10 90,3 0 0,-1-13 0,3-5 0,3-15 3318,-2 6-3408,5-18 0,2-2 224,-3 3-224,6-15 0,0-1 90,-6 16 0,8-23-90,-3 20 90,-8 20 90,10-4 0,-14 29 90,4 28-180,-6-12 0,-2 15 90,1 7-90,0-14-180,8 28 90,-3-38-540,17 2 360,-13-24-4921,37-24 4832,-29 9-705,11-13 1,0 0 1063,-10 6-90,14-17-539,-3-12 539,-17 24 45,3-10 0,-2 0 45,-9 15 3052,4-15-2152,-7 24 846,-1 7 233,-1 21-1529,-1-1 314,-3 25 1,-2 5-675,3-10 0,-2 21 0,5 2-90,17-7 0,-9-18 0,5-2 0,42-1 0,-13-27-1741,-1-14 0,0-4 1651,10-15-855,-12-2 0,-3-3 855,-5-1-552,-9-9 0,-6-2 642,-10 13-34,-3-11 0,-3-1 34,-8 5 44,-1 6 1,-2 2 135,-5 1 2144,-14 17-2144,13 22 90,-7 18 135,10 5 0,1 3-226,-3 6 897,3-5 1,0 5-807,1 10 0,2 1-270,3-12 0,-1 1-631,-2 13 1,1 4-719,2 7 0,3-1-2519,4-21 0,0-2 3161,-2 10 1,2-5-4960,10-2 5666,-6-43 0,3-5 0,-1-4 0</inkml:trace>
  <inkml:trace contextRef="#ctx0" brushRef="#br0" timeOffset="102132">18484 8038 846,'-37'-23'9830,"-14"18"-2182,-1-8-7063,15 22 0,4 5-405,8 5 0,-19 25-180,29-21 1386,2 8-1386,14-12 838,11 7-928,27 15 0,-4-9 3355,15 5-3265,-21-17 0,-8 20 90,-11-18-90,-18 11 0,-10 1 90,-21 1-180,-4 9-180,-2-26-450,34-20-2968,-5-12-4767,29-19 8455,1 2 0,13-5 0,-5 15 0</inkml:trace>
  <inkml:trace contextRef="#ctx0" brushRef="#br0" timeOffset="102315">18604 8229 11400,'0'8'6207,"-2"4"-3509,2 0-6019,-3 9 3860,3-7 1,-2 4 1229,1-6-960,-3 19-399,1 13-5897,5-2-270,10-19 2519,5-29 3238,3-17 0,-6-1 0,-4 6 0,0-2 0</inkml:trace>
  <inkml:trace contextRef="#ctx0" brushRef="#br0" timeOffset="102449">18742 7900 11490,'-16'-58'8995,"7"22"-7735,-1 15-1170,12 21-1620,9 10 901,-1-1-271,5 6-3687,3 12 3328,-7-11 89,8 13 1170,-7-9 0,-3-4 0,3 5 0</inkml:trace>
  <inkml:trace contextRef="#ctx0" brushRef="#br0" timeOffset="103082">18886 8159 2759,'1'49'7376,"-2"-11"-4042,-2 11 1,-1 5-2526,0-17 1,1-1-720,-2 2 0,2-1 1319,0 13-1409,5-43 949,9-9-949,-4-7 0,26-47 0,-15 19 0,3-8 0,-1-1 0,2-6 0,-9 17 0,0 2 0,4-9 3482,6 0-3032,-2 38-90,-1 11-181,-5 49-179,-9-18 0,3 21-179,-3-31-541,11 20 360,-5-26-2608,34 0 1034,-15-32 0,1-6 1484,21 3-540,-7-17 1,-5-8 720,-7-19 403,-13 30 1,-2-1 720,-7-9 0,-6 3 494,-6 11 1259,-5-11-1978,0 26 0,-3 8 1258,-4 27-1168,2-1-180,-9 33-226,12-11 1,3 2-270,2-11 0,4 1-45,7 13 0,6-6 0,12-13 0,10-17 90,10-43-90,-24 10 0,7-14 0,0-4 0,-8-7-1696,-1-9 0,-4-3 1696,-4-1 0,-10 5 0,-2-10 0,-2 7-119,-2 11 1,-2 0 118,-2-11 0,-1-7 0,0 9 0,1 15 0,-3 3 45,-13-21 0,-6 13-45,-15 36-90,-8 13-449,32 48-451,27 3-1124,18-36 1,5-5-856,15 0 46,-1-8 0,-1-3 404,0-2 3010,12-2 1,-32-4 0,0 0 0</inkml:trace>
  <inkml:trace contextRef="#ctx0" brushRef="#br0" timeOffset="104315">13777 9672 11670,'-2'-11'3149,"0"2"-1261,0 3-988,0 3-91,1 3-269,0 3-90,-1 2 359,-1 7 990,-2 31-989,6 5-810,-1 1 0,24-13 0,-11-32-45,18-12 0,2-5 45,-6-3-90,13-10 0,3-1 90,-6 6 0,-3 6 0,-1 4 0,-4 12 540,-3 33 89,-31 7 1,-9 7-360,1 0 0,-2 2-180,-3 3 0,-4-2 45,-2-4 0,1-6-135,3-8 89,-22 18-89,25-38 0,-18 8 0,17-14 0,-7-1-89,15-3 89,-2 1 0,9-1 0,2 3 0,6 11 0,13 20 0,-4-8 0,6 0 0,2-1 0,1-3 0,2-1 0,2 0 0,5-1-90,24 3-540,-11-32 360,-11 3-90,-7-14-1798,-31-6-2250,-29-17 3778,11 8-895,-7 6 1,-1 2-275,-4 1 1799,-1-3 0,-1 0 0,-5-4 0,14 8 0,0 1 0</inkml:trace>
  <inkml:trace contextRef="#ctx0" brushRef="#br0" timeOffset="104449">13749 10118 9422,'-27'-36'6746,"-8"-16"-10276,22 31 3980,-6-10 1603,15 24-1423,24 9-450,20 5-90,4 3 566,8 3-1960,-5-4 0,4 0-720,-3-2 0,2 0 132,9 2 1,-2 0 766,-11-4 1,-6-2 1124,-1 0 242,0-1 0,1 0 0,0-1 0</inkml:trace>
  <inkml:trace contextRef="#ctx0" brushRef="#br0" timeOffset="104649">15039 10118 8702,'8'0'9830,"3"0"-5988,11-1-3662,-6 0 270,34 0-3149,2 5 1710,-6-3-4858,11 10 5847,-50 0 0,6 0 0,-18 1 0</inkml:trace>
  <inkml:trace contextRef="#ctx0" brushRef="#br0" timeOffset="104798">15062 10277 11850,'-43'9'7826,"18"-1"-7107,22-10-719,50-1-90,-12-1-1214,13 0 0,1-1 314,-12 2 495,-5-1 1,3 1-2789,11-2 0,-2 0 3034,4 0 0,-2 0 0,-1 0 1,-12 0-1</inkml:trace>
  <inkml:trace contextRef="#ctx0" brushRef="#br0" timeOffset="105099">15848 9842 8792,'-7'5'9830,"2"3"-3919,7 38-5551,0-4-225,0 0 0,-1 6-90,1 3 0,0 0 0,-1-13 0,0 0-45,2 9 0,-1-6 0,0-20 89,1 5 1,-2-17 90,-2-28-90,1-20-90,-1-3 0,3-4 0,9-12-1921,3 18 1,1-2 1830,-6 8 0,3 1-1395,13-14 1,6 12-4812,15 31 4947,1-10 1349,-4 24 0,-2 6 0,-6-5 0,-2 0 0,0-1 0</inkml:trace>
  <inkml:trace contextRef="#ctx0" brushRef="#br0" timeOffset="105332">16677 9936 4499,'-38'-30'9830,"-1"9"-5947,-14-8-2849,19 30 1,1 11-1274,9 15 0,3 6 284,-3-9 0,3 3-183,4 29 1,10 2 137,10-4-174,5 0 1,6-1-367,12-1-1027,3-19 1,5-6-413,10-12 225,-9-12 0,-1-5 494,0-9 1374,7-19 1,-1-5 0,-10 5 0,1-3-1,0 0 1</inkml:trace>
  <inkml:trace contextRef="#ctx0" brushRef="#br0" timeOffset="105600">16898 10066 11580,'15'-42'5757,"-7"15"-9978,2-12 5030,-10 25 4417,-11 25-4776,4-1 1251,-11 29-1162,7-3-269,-1 1-1101,4 0 0,1-1 831,2-2 1146,6 12 0,9-1-1146,24-16 199,-3 13-379,27-51 90,-34-10-1089,0-8 0,-2-1 1179,-4-4 0,3-13 0,-15-1 0,-4 20 0,-2-19 0,-13 10 0,5 15 90,-9-12-180,-5 13-360,-7 7-180,3 1-429,1 18-4608,28 13 7005,-1-3-2867,11 0-1659,16-7 3188,-7-6 0,17 2 0,-12-6 0</inkml:trace>
  <inkml:trace contextRef="#ctx0" brushRef="#br0" timeOffset="105931">17585 9896 10051,'-7'-4'8815,"-19"-8"-5397,-5 2-2878,-3-2 90,6 7 989,0 11-1349,8 2 89,-15 19-359,21-9 0,9 40 0,14-29 0,12 24-90,4-24 45,1-8 0,1 0-3437,5 17 3482,6-3 0,-32-8 90,-27 0 135,-3-6 0,-4 2-90,-2 0 0,0-2-135,-3 2 0,1-5-270,-18-8 90,31-11 0,0-6-1978,19-15-5578,27-26 6297,-11 12 304,12 0 1,1 2 1134,-10 14 0,16-15 0,-22 22 0</inkml:trace>
  <inkml:trace contextRef="#ctx0" brushRef="#br0" timeOffset="106282">17801 9757 12120,'-23'37'9830,"4"20"-3739,3-3-5911,8 6 45,11-25 0,2-1-225,6 14 0,7-3 0,2-2 0,4-9 0,12-14 0,2-6 0,-9-12-135,18-13 0,2-11-225,-16-13 0,-4-3 360,4 8 0,-1-4-180,-10-7 0,-2-6 0,-6 7 180,-5-1 0,-3-16 0,-4 1 90,-5 23 0,-6-24 270,-6 30 90,1 19 90,-21 27-540,16 7 0,0 15 0,-2 11 0,2-4-274,8-17 1,0 2 273,-5 18 0,-2 12 0,0 2 0,4-10-540,3-5 0,2-2-210,-2 8 1,-1 6-1,2-9-1620,5-17 1,2-4 659,-2 24-3206,4-18 1,1-2 2525,1 0 2359,0-1 0,2-3 1,2-19-1,1 2 1</inkml:trace>
  <inkml:trace contextRef="#ctx0" brushRef="#br0" timeOffset="106448">19156 10365 13020,'-8'24'4047,"-4"-5"-6385,1 3 2338,-2-12 0,8-10 0,0 0 0</inkml:trace>
  <inkml:trace contextRef="#ctx0" brushRef="#br0" timeOffset="109598">2954 11594 4858,'-2'-10'5487,"0"3"-2641,0-3-1047,3 0-269,2-2-431,2 1-829,2 1 450,8-3-720,-4 5-2026,22-10 2116,-17 10 0,12-4 780,-11 6-780,8-3-90,2 0 90,20-6 0,-18 7 0,5 0 1169,-10 22-989,-13-5 899,9 40-809,-18-14-180,-2 7 0,-1 2-90,-1 1-45,-1 7 0,1-2-45,1-9-45,1-1 0,1-2 45,0-12 2582,3 14-5730,-10-20 2428,3 2-2967,-20-3 2607,11-13 91,-10 3-2699,-7-6 3688,5-2 0,-8 0 0,10-2 0</inkml:trace>
  <inkml:trace contextRef="#ctx0" brushRef="#br0" timeOffset="110482">2973 11954 11221,'-40'-50'6026,"14"8"-11326,43-7 5300,-3 25-404,19 7 0,6 5 584,0 5-175,1 2 0,0 1 85,-2 3 0,7 2 630,-19 11-271,-15 1 451,-4 26-630,-13-16 893,-12 7 0,-6 0-983,-15 2-90,-9 9-270,-6-23 0,32-15 1189,-18-12-1908,26-2-1440,-9-22 1260,14 6-1800,4-30 2160,6 26 179,3-12 540,10 4 360,-5 18 2788,21-22-1349,-12 43-1349,3-5 90,-10 22 1289,-7 33-1380,-4-18 91,1 29 269,-4-19 1,-1 0-180,-2 23-421,2-21 1,-1 5 0,2-6-120,-3 19-90,3-23 0,0-1 180,0 22-180,2-20 0,1-3 0,1-2 0,0-7-90,11 12-90,4-38 90,-2 5 3228,19-49-3228,-12 2 90,7-15-3258,-2 1 3258,-11 24-783,9-9 783,-12 23-42,4 1 42,-9 13 0,-1 6 0,-4 1 0,1 7 0,-1-8 2983,5-2-3073,-2-5 625,14-23-985,-6 3-45,4-7 1,-1-1 314,2-4 70,7-14-70,2-3 180,-5 15 0,1 1 0,4-1 0,5 9 0,3 3-1651,2 2 0,1 3 1651,-6 2 0,-1 6 450,28 27-1,-49 15-1446,8 3 1087,-21-2 180,-12 3-270,3-10-221,-18 16 221,11-24 90,-12-7-90,14-13 2654,-2-8-2654,8-1 90,3-3 0,3 7 720,7 9-630,1 8-913,10 40 1003,-7-21-180,4 27-412,-5-15 0,-1 0 592,1 21-1041,1 2 0,-1-1 771,0 5-90,-1-27 0,0-2-555,1 4 376,-1-14-2700,2 10 1710,-4-21 0,1 10-4498,-2-6 4228,0-8 1149,4 10 380,-1-17 0,5 2 0,-2-7 0</inkml:trace>
  <inkml:trace contextRef="#ctx0" brushRef="#br0" timeOffset="110848">4219 11906 8702,'-17'1'9830,"14"-9"-8057,11-1-1503,10-7 1079,35-4-809,-4 4-135,7 2 0,3 2-270,-23 7 0,0 2 89,19 7 1,-4 5 45,-5 17 45,-20 9 0,-7 5-135,-8 6 59,-11-6 1,-4 7 0,-4 0-150,-11 12 0,-2-1-2216,6-3 1,-1-1 2035,-4-4 0,-1-7-310,-4-13-4637,-2-30 3508,2 8-4138,0-64 5667,18 8 0,3 14 0,-1 0 0,1-20 0</inkml:trace>
  <inkml:trace contextRef="#ctx0" brushRef="#br0" timeOffset="111015">4443 11593 3658,'9'-28'7556,"-5"16"-1247,4 31-4959,-22 38-1260,5 4 518,-1-29 0,-3 1-518,-8 11 0,-2 0-90,6-9 0,-2 1-300,-6 9 0,-4 7 1,3-6-421,2-7 1,0-3-1710,-13 13 0,-1-7-449,2-14-2459,-6-18 5337,27-20 0,4-15 0,8 5 0</inkml:trace>
  <inkml:trace contextRef="#ctx0" brushRef="#br0" timeOffset="111148">4034 11701 11670,'27'-2'9830,"-11"-1"-8674,8 31 1,-1 8-887,-3-4-135,-3-3 0,3 3-90,4 2 0,0-2-135,3 5-1439,12 8 0,3 0-2609,6-5 990,-9-11 0,-1-2 3148,3-1 0,-5-10 0,-24-14 0,0-1 0</inkml:trace>
  <inkml:trace contextRef="#ctx0" brushRef="#br0" timeOffset="111649">3978 14530 11670,'-18'-5'8635,"6"1"-8275,17-5 1529,36-12-1619,-18 9-90,19-5 0,4 1-450,4 4-3865,3 4 1,2 2 3055,-3 4 1108,-19 3 1,2 2-5337,26 8 5307,-1-5 0,-26-1 0,-1-1 0,17-3 0,-24-4 0</inkml:trace>
  <inkml:trace contextRef="#ctx0" brushRef="#br0" timeOffset="112049">4907 14042 11131,'11'-10'6476,"-4"4"-5397,7-4 990,5 1-1619,-5 3 0,8-3 1349,15 8-1350,-7 11-449,7-2 90,-18 11 0,-15 18-3392,-4-14 3302,-3 20-1169,-15 9 1169,1-13-881,-1-2 1,-2-1 880,2-5 90,-6 3 0,12-20-90,7-8 1851,4 1-1851,27-11 0,-7 2 629,14 3 1,3 4-540,11 21 90,-14-1 0,-4 2-90,3 14 3392,-22 6-3033,-26 0-359,-2-11-1696,-8 1 0,-1 0 1606,-4-2 0,-16 8-450,-5-8 271,23-17-271,-22 12-3238,9-16-3418,8-12 5487,-2 2 1619,20-17 0,17 2 0,3-5 0</inkml:trace>
  <inkml:trace contextRef="#ctx0" brushRef="#br0" timeOffset="112715">6001 12815 10951,'-23'-24'2038,"0"0"1,-5-4 0,2 5-1679,6 8 450,-17-6 719,9 26-1169,7 0 584,5 26 0,5 11-134,6 22-1958,3-16 1,1 7 0,1-4 1282,2-5 0,1 3 44,0 4 1,2 9 0,0 2 0,-1-6-149,0-6 0,0-4 0,1 9 71,-2-7 1,2 9 0,-1 5 0,1 2 0,0-1 0,-1-4 0,0-8-467,0 1 0,-1-7 1,1 1-1,-1 7 442,0-4 1,0 8 0,1 4 0,-1 3-1,1 0 1,-1-2 0,0-5 0,-1-7-12,0 7 0,-1-8 1,0 0-1,1 7-29,-1-1 1,0 7 0,0 4-1,1 2 1,-1-2 0,-1-3-1,1-6-38,0 8 0,-1-7 0,0 0 0,0 4 15,0-5 0,0 4 0,0 3 0,-1-2 0,1-3 0,0-7-15,0 7 0,0-7 0,-1 2 0,1-4 0,-1 3 0,1-3 0,-1-8-45,1-6 0,-3-6-674,-10 24-91,-3-50-2698,-25-25 2249,17 2-2204,-9-17 0,-2-6 3463,14 9 0,2-1 272,-8-6 0,2-1 0,7 7 0,4 2 0,-2-4 0</inkml:trace>
  <inkml:trace contextRef="#ctx0" brushRef="#br0" timeOffset="120999">6234 16258 12030,'-5'1'3148,"0"-1"-539,2-1-1890,2-1 181,6-2-91,3 0-3481,7-1 3122,0 1 0,3 0-1,-4 2 541,18-1-810,-10 1 0,14-1 89,16 3-269,-11 2-92,-7-1 1,0 1 91,13 2 0,-11-1 0,0 0 0,3 0-89,15 0-1621,-19 1-1977,-13 3 2787,6 0-5306,-27 13 6251,-7-9 1,-6 8 0,5-8 0</inkml:trace>
  <inkml:trace contextRef="#ctx0" brushRef="#br0" timeOffset="121382">6463 16470 11131,'-27'20'8365,"8"-7"-6656,27-7-540,18-4-899,0 1-180,6-1-4162,11 5 4162,-22-3 950,33 22-501,-48 10-449,7-3 180,-24 0 0,-6-3-270,2-9 180,-14 11 0,-7 1 0,-8-5-90,14-8 0,-1 0 449,-24 0-359,33-14-532,-5-2 442,24-4-90,19 0 0,18 3 0,2-1 0,5 3-180,6 0 90,-21-3 0,21 2-106,-3-6-703,-12 0-2969,32-9 2788,-40 4-4047,12-14 2699,-28 9 2428,2-10 0,-6 9 0,-2-1 0</inkml:trace>
  <inkml:trace contextRef="#ctx0" brushRef="#br0" timeOffset="121666">6235 15722 8972,'-26'-3'9830,"7"4"-7877,19-8-424,25 2-1259,-10 1 270,45-11-450,-26 5-180,2-2 0,0 0-90,-2 0-1709,27-11 810,-43 18-1170,10-4 1529,-22 8-4497,-7 0 5217,-9 3 0,3-1 0,-5 2 0,6 0 0</inkml:trace>
  <inkml:trace contextRef="#ctx0" brushRef="#br0" timeOffset="121815">6445 15604 9152,'-12'0'5127,"3"1"-4228,0 2 2609,2 14-2878,3-5 0,0 11 1438,4 21-1124,-1-4 1,0 5-900,1 4 0,0 0-90,-1 1 0,1-2-1484,3-7 0,1-7-2788,1-12 2967,4 0 181,-4-29 1169,4-19 0,-4 9 0,5-14 0</inkml:trace>
  <inkml:trace contextRef="#ctx0" brushRef="#br0" timeOffset="121981">6497 15735 9602,'18'-19'9830,"-3"9"-6348,3 42-2762,-8-2-181,1 30-449,-8-29-720,-3 5 1,-1-1-181,0-12-179,-3 20-4318,2-26 3868,1-9 1439,1-6 0,1-9 0,2-9 0,-2 2 0</inkml:trace>
  <inkml:trace contextRef="#ctx0" brushRef="#br0" timeOffset="122748">6160 12625 13110,'-1'-11'7195,"9"-1"-5576,14 5-719,8-1-5661,21 2 4941,-17 4-539,13-1 0,2 1 449,-8 1-265,19-3 1,2 1 174,-11 0-508,-1 0 1,-2 1 417,-9 1 1015,5 2-2094,-26 4 89,-11 0 1068,-1 4-1697,-16 1-3238,-22 8 3777,13-8 1170,-21 7 0,26-12 0,-6 2 0,10-4 0</inkml:trace>
  <inkml:trace contextRef="#ctx0" brushRef="#br0" timeOffset="122935">6500 12634 4691,'-21'8'7825,"7"1"-1360,-10 31-4666,14 15-657,1-2-1052,6 0 0,1 3-2442,1 6 2217,0-21 0,1-1 1076,0 5-6697,6-20 269,4-23 4138,1 7 1349,7-31 0,-8 4 0,3-7 0,-3 5 0</inkml:trace>
  <inkml:trace contextRef="#ctx0" brushRef="#br0" timeOffset="123098">6656 12698 9781,'-3'43'9830,"-2"-3"-6335,-2 1 1,-2 2-2957,-2 14-314,0 6 0,0-1-315,3-3-810,4-20 1,2-3-7736,8-6 4384,3-10 4251,1-16 0,-3-10 0,-4 1 0</inkml:trace>
  <inkml:trace contextRef="#ctx0" brushRef="#br0" timeOffset="124681">24351 7987 12480,'15'0'3058,"-2"-1"-5300,26-3 2332,-18 3 0,21-2 1674,2 5-1134,5-1 29,-3-1 1,9-1 0,-4 0-360,-10 0 0,4-1-30,7-1 0,11-2 0,2 0 0,-8 0-180,4-2 0,1-1-72,-13 2 0,7-1 0,3-1 0,-1 1 0,-53 6-16</inkml:trace>
  <inkml:trace contextRef="#ctx0" brushRef="#br0" timeOffset="125248">24995 7239 11850,'-19'49'1529,"0"1"0,1-1 0,1-3 0,-2 3 1,1 0-1,1-1-2414,-3 5 1,2-2 0,-3 5 1207,2-5 1,-2 5 0,-1 2 0,1-3 0,2-6-145,1-3 1,1-4 0,-3 4-108,-1 7 0,-5 7 0,0 4 0,0-3 0,3-5-42,-3 4 0,2-4 0,-2 4-30,2-7 0,-1 4 0,-1 2 0,1 0 0,1-3-753,0 1 1,2-1 0,0-1 0,1-3 632,-2 5 0,0-2 1,2-2 276,2-5 1,2-1 0,6-11-2677,9-6-2967,12-30 1708,1-13 4069,3-22 1,-7-3 0,-5 11 0</inkml:trace>
  <inkml:trace contextRef="#ctx0" brushRef="#br0" timeOffset="125883">24555 6896 11221,'-4'-45'5756,"-1"38"-5576,1 16 269,3 27 1,3 18 0,0 2-60,0-3 0,2 1 0,-1 1-1658,1 5 1,-1 2 0,1-1 1327,-1-7 0,1 0 0,0 2 419,1 7 1,0 3 0,0-4-275,-2-13 1,0-3-1,1 6-169,0 3 0,0 5 0,0 4 0,0 0 0,0-5-576,0 1 0,0-3 1,1 0-1,1 1-1739,2 5 1,2 3-1,0-3 1,0-4 1557,-2-2 2,0-4 0,3-5 719,7 9 0,0-13 0,-5-24 0,-2-5 0</inkml:trace>
  <inkml:trace contextRef="#ctx0" brushRef="#br0" timeOffset="127152">25064 8071 12120,'5'-2'2069,"0"0"-1529,-3 2 449,4 1-899,-2 1 90,2 1 539,1 4-719,-3-2 180,2 3 450,-2 6-270,-2 0 269,-5 21-449,-1-16 540,-16 32-360,1-16-270,-6 10 0,3-13-90,0-7 0,-8 0-90,8-5-630,-22 12-629,22-17 91,-7 5 808,14-11-3957,8-8 2788,5-3 1619,2-3 0,3-1 0,2-1 0</inkml:trace>
  <inkml:trace contextRef="#ctx0" brushRef="#br0" timeOffset="127485">24890 8316 16078,'-6'1'1439,"-4"10"-360,-12 21-89,-7 13-720,2-4 0,0-1-181,20-28-89,0 4 0,7-12 0,9 8-1079,22-4 629,-11-1-2608,27-9 1259,-27-7 1799,22-14 0,-23 8 0,7-5 0</inkml:trace>
  <inkml:trace contextRef="#ctx0" brushRef="#br0" timeOffset="127765">24970 8132 14099,'4'1'2878,"11"2"-2878,14-3 0,7 2 0,2 0-180,-9 22-2518,-28 16 1798,4-3 52,-27 25 0,13-40 0,-7 17 0</inkml:trace>
  <inkml:trace contextRef="#ctx0" brushRef="#br0" timeOffset="129781">7421 14005 11221,'-6'-9'3148,"-1"1"-2339,-1 0 451,-1 0 629,-5-1-1170,3 3 1,-4 0 359,-1 2 810,-12 4-1259,2 2-1,-18 18-539,23 4 0,3 7-90,1 10 0,3 4 0,3 2 0,8 1-1786,15 4 0,8-4 1786,5-2-90,20-8 0,-4-25-892,-18-6 982,16 3-90,-13 1 90,-12-1-145,0 22 145,-15-12 1439,-12 13 1,-7 5-1395,-2-2 0,-4 0-1799,-3 5 0,-1-2 1574,6-5 0,1-8-1558,-9-15-421,25-24-2608,5-31 3688,5 15-89,8-16 1168,3 14 0,-3 7 0,5-8 0</inkml:trace>
  <inkml:trace contextRef="#ctx0" brushRef="#br0" timeOffset="129982">7582 14190 13379,'9'6'6387,"-2"-1"-4139,5 14-1258,-5-3 179,7 29-1079,-8-20 0,2 14 90,-7 11-180,-1-21-135,0 8 0,-1-1-45,0-12-269,0 15-3149,3-21-1709,-1-17 4317,1 4-449,1-19 1439,1-12 0,-1 7 0,1-14 0,-2 12 0</inkml:trace>
  <inkml:trace contextRef="#ctx0" brushRef="#br0" timeOffset="130131">7567 13889 3658,'-7'-27'6297,"-5"-16"-2776,8 22-3521,6-3 1229,6 24-1409,8 9-1119,7 13-680,-5-1-1170,18 23 1530,-16-18 1619,4 4-14,-9-14 1,1-3-1,0 1 1</inkml:trace>
  <inkml:trace contextRef="#ctx0" brushRef="#br0" timeOffset="130447">7917 14121 12030,'14'61'4902,"-7"-21"1,-1-2-4364,-2-2-89,0 14 809,-3 7-1079,0-15-90,0 1 0,0-2 0,-1-5 0,3 14-90,-3-40-4252,6-5 4342,-1-21-90,3-6-704,0-10 0,-1-3 704,3-19 0,0-8 0,0-3 0,0 0-303,-1 4 1,0 3 212,-2 16 90,5-21 0,7 11 0,-9 29 90,19-5 0,-15 40 0,11 40 0,-13-17-45,1 20 0,-2 4-225,0-3-540,1 3 1,0-1-1,-1-14-1219,4-8 1,4-5-3369,15-17 3418,2 7 2625,-1-24 0,-19-4 0,1-1 0</inkml:trace>
  <inkml:trace contextRef="#ctx0" brushRef="#br0" timeOffset="130848">8657 13762 9422,'-6'1'7555,"-6"4"-6205,5 0 3417,-14 29-4317,13-15-91,-7 22 181,11-8 0,2 4-360,3 8 0,2 2-2306,-3-3 0,2 1 2171,7 6 0,3-7 814,4-13-859,28 14 0,-17-30-90,18-12 1,2-7 89,-9-7-180,14-16 0,-2-6 0,-13-9 90,-8 7 0,-2-1 0,-3-6 0,-5 2-1224,-9 5 0,-3-1 1224,-1-10 90,0 11 0,-3 0-90,-15-21 180,1 26-1517,-11-19 1517,10 32 2146,-17 28-1426,8 47-523,10-13 1,-2 14 0,0 7 0,1-2 0,2-8-408,1-2 0,1-5 0,0 6-148,0-2 1,-1 9 0,0 0 0,2-5-1,2-10-137,4-4 1,2-9-316,2 6-269,1 7-1440,3-9-3507,9 10 5936,7-4 0,-2-10 0,0-17 0</inkml:trace>
  <inkml:trace contextRef="#ctx0" brushRef="#br0" timeOffset="131334">9732 14093 12365,'-28'-33'7825,"7"9"-11307,-27-17 3932,26 27 1409,-8 4-869,-1 28-900,13-4 134,-6 23 1,2 6-45,7 7-794,2 3 1,3-1 613,7-3-712,11-6 0,3-3 712,1-14 0,14 0 0,4-6 0,-7-18-507,13-13 0,0-6 507,-12-6 1014,18-23-1014,-23 11 0,-3-1 0,6-23 0,-9 17 0,0-6 0,-2 4 9,-4 10 1,-2 1-10,1-11 0,-2-4-45,-4-3 0,-1-5 321,-2 4 0,0-4 0,0 0-246,0 0 0,0 0 0,0 2 0,-1 0 0,0 2 0,1 7 150,-2-12-90,4 46 90,1 13 539,0 41-359,-1 3 45,0 18 0,-1 4-418,1-28 1,0-1 57,-1 18 0,0 6 45,1-14 0,0 1 0,0-1 69,1 5 0,0 2-407,1-5 1,2 6 0,-1 0 0,1-9 22,1 0 0,1-5-90,1 9 0,5-5-5042,18-2 2928,-4-23-1708,26-3 2877,-23-25 1281,3-17 0,-2-4 0,-4-2 0,-3 1 0,0 0 0</inkml:trace>
  <inkml:trace contextRef="#ctx0" brushRef="#br0" timeOffset="131717">10164 13448 650,'-15'33'9830,"8"-16"-7562,0 19 1,0 2-1820,6-9 715,1 19 0,1 1-984,2-11-10,6 23 0,3 3-80,6-7-53,5 3 0,4-4-37,0-15 616,3-14 0,2-6-616,7-16-696,9-13 0,1-7 606,1-5-25,-11-8 1,5-10-1,-9 3-335,1-16 155,-13 3 1,0-10 0,-8 4 114,-12 13 0,-6-1-239,-1-4 0,-3-4 1,-1 8 598,-12-13-1,-4 5 1955,2 41-1414,5 18-136,-3 17 1,1 7-270,6-1 0,3 5 74,-3 12 1,0 10 0,2 1-278,3-8 1,2 3-1,0 0 1,0-3-173,-1 4 0,1-2 0,0 4-570,3-5 0,0 5 1,0 1-1,2-5 1,0-10-46,1-7 0,1-1-1424,2 19 1,1 7-1,1-11-959,4-2 3419,-1-10 0,0-2-361,-2-9 0,0-4 0,-5-15 0</inkml:trace>
  <inkml:trace contextRef="#ctx0" brushRef="#br0" timeOffset="132302">11747 12448 11131,'-43'-17'8275,"-15"18"-6611,33 35 0,6 18-1192,4-5 0,2 8 1,1 5-1,1 5-1080,4-13 1,1 3 0,1 4-1,0 1 1,1 3 0,0 0-1,1 0 668,1-7 0,0 2 0,1 2 0,0 0 0,1 0 0,-1 1 0,1-2 0,0-1 0,0-2-231,0 4 0,0-2 0,0-2 0,1 0 1,-1 0-1,1 1 0,0 2 182,0 0 0,0 4 0,0 2 1,0-1-1,0-1 0,0-2 1,0-6-1,-1-5 131,0 19 0,-1-11 1,-1 8-143,1-10 0,0 8 0,-1 2 0,0 0 0,0-4 0,0-9-487,-1 3 0,1-8 0,-1 1 487,-1 10 0,1 1 0,-2-4-225,-4 4 0,-1-8 16,-2 7 119,3-12 0,-4-2-812,-20 1 272,11-24 241,-16 9-4468,-14-34 2068,10-10 2789,-7-11 0,-1-4 0,1-9 0,14 6 0,0 1 0</inkml:trace>
  <inkml:trace contextRef="#ctx0" brushRef="#br0" timeOffset="139581">11945 15690 8612,'-10'-1'5127,"0"0"-4227,0 0 179,1 2-90,0 0 2250,-4 5-2790,5-1 91,-2 5 1439,6 21-540,8 34-1494,-2-13 145,7 0 0,3-4-3404,-1-15 3404,11 23-316,10-19 226,-6-17-2051,35-1 2051,-22-27-683,-8-12 1,-2-7 682,0-16 45,-11 1 0,-5-1-45,-5 0-366,-11-2 1,-4 2 455,-2 15 390,-13-10 1,-3 2-391,-2 16 0,-3 3 0,-1 3-90,4 10-360,-25 11 90,36 0-4355,-27 22-5179,33-24 9804,-8 7 0,20-25 0,3-5 0,0-3 0</inkml:trace>
  <inkml:trace contextRef="#ctx0" brushRef="#br0" timeOffset="140148">11842 12498 11041,'-9'-49'7196,"4"12"-6297,11-5-449,7 24 269,30 0-179,-11 23 0,2 6-91,-3 3 1,-1 3-270,25 19 90,-35 4 269,-25 0 1,-9 4-450,-3-4 0,-3 0-45,-1 15 0,-4-1-45,-9-3 0,0-7 90,-2 0-45,13-17 0,1-4 45,6-7 0,4-4-90,12-11 0,4-2-90,16-3 90,-1 0-180,31-6 0,-22 4-4741,34-4 4292,-39 7-2799,11-4 0,-1 0 2348,-10 1-1451,8-6 0,0-3 2531,-9-4 0,10-7 0,-16 6 0</inkml:trace>
  <inkml:trace contextRef="#ctx0" brushRef="#br0" timeOffset="140348">12178 12411 17877,'29'6'2338,"20"0"-2248,-27-5-90,19-1 0,2 0-90,0-1-2965,-1-1 0,0 1 2606,-7 0-1,2 0-1829,-5 0-3208,-11-3 5487,5 0 0,-16-2 0,-8 2 0</inkml:trace>
  <inkml:trace contextRef="#ctx0" brushRef="#br0" timeOffset="140500">12488 12376 11580,'-23'39'4138,"7"0"0,-1 4-3734,-2 7 1,-1 2-681,2 1 1,1 1 95,2 0 0,3-3-273,1 5-1211,6-16 0,3-3-695,3-9 1460,5 2 899,10-26 0,-6-4 0,10-5 0</inkml:trace>
  <inkml:trace contextRef="#ctx0" brushRef="#br0" timeOffset="140664">12575 12578 12750,'-1'5'6836,"1"-1"-6027,-4 14 1530,0 19-1979,1-14 0,-2 20 179,-3 12-988,1-9-1036,1 4 1,-1 0 405,2-2-2429,3 2 0,3-3 3508,8-15 0,4 16 0,1-36 0</inkml:trace>
  <inkml:trace contextRef="#ctx0" brushRef="#br0" timeOffset="142448">13031 14182 8702,'5'-1'3778,"0"-1"-2969,-1-1 1,0 0 1709,-3-5-2340,-1 2 1261,-15-15-181,-14-1-1079,3 1 629,-28-7-539,35 22 540,-32-3-630,37 10-1,-12 5 721,9 24-540,5 3-1742,1 11 1,2 2 1471,1 6 0,5-1 0,1-1-90,6-2 45,7-6 0,3-2-45,1-6 0,31 2 0,-6-51 45,3-23 0,3-13-45,-19 14 0,-1-3 0,-1-1 0,2 0 0,-1-1 0,-2 1 0,1-12 0,-5 1 0,-4-1 0,-2 1-458,-4 14 1,-1-2 457,5-23 0,-2 0 0,-6 21 0,-1 3 0,-1 2 0,-1 1 45,0-4 0,0 3-45,-1-5 180,-1 5 360,-8 76-1343,2 0 0,-1 2 848,0-4 0,1 3 15,-1 8 0,-1 4 0,2-8-60,0 8 0,0-7 0,1 3-453,3 0 1,0-3 452,0 7 0,1-9 0,1 2 0,3-10 0,1-3-90,4 12-135,1-5 0,2-3-45,0-8 1428,5-1-3587,-1-19-3058,3-18 4318,-1 5-1240,5-35 2409,-16 22 0,6-17 0,-7 18 0,-1-1 0</inkml:trace>
  <inkml:trace contextRef="#ctx0" brushRef="#br0" timeOffset="143150">13658 13841 11670,'1'-16'7016,"0"8"-4587,-3 3-1350,-1 14 630,-9 37-1079,2 0-315,-1 6 0,2 7 44,7 7 1,1-1-315,-3-16 0,3 0 90,12 16 0,11-12 45,17-35-180,10 4 90,-17-33 0,-2-9-90,6-17 0,-14 1 0,0-8 0,-3 4 0,5-19-1131,-11 15 0,1-6 1,-4 8 1130,-3-2 0,-2-6 0,-1-3-90,-4-11 90,-3 17 0,-2-7 0,-3 4 45,-6-4 0,-5 3-1224,-4-4 0,-3 6 1179,-13 4-46,-13 65 46,34-4 2246,-14 15-2336,13 9 90,9-11-90,5 28 90,13-28 0,22 13 0,-6-21-2336,19 4 2336,-20-16-419,27-6 150,-31-4-2610,28-14 1710,-37 8-4451,6-8 2741,-19 11 2879,-1 2 0,-4 0 0,3 2 0,0-1 0</inkml:trace>
  <inkml:trace contextRef="#ctx0" brushRef="#br0" timeOffset="145432">15188 12380 9422,'-8'-15'6566,"-3"-5"-5757,6 11-539,-5-5 540,-2 2 89,-2-1 1,-8-2-181,-3 2 1620,-30 8-1575,22 24 1,1 4-585,-24 3 135,22 28 0,10 9-483,15-28 1,4 4 467,-2 18 0,-1 10 0,2 2-727,4-17 1,1 2 0,0 0 0,1 0 516,-1 0 0,1 1 0,0 1 0,1 4 59,1-5 1,0 6 0,2 1 0,0 0 0,-1-4 0,0-6-150,1 3 0,0-6 0,0 8 0,0-8 0,1 9 0,0 3 0,0 4 0,0-2 0,0-2 0,-2-6-560,0 11 0,-2-6 0,0-1 1,1 2 559,1-6 0,0 1 0,1 1 0,-2 0 0,-1-1 0,-2 1 0,-1 2 0,-2-1 0,0-5 0,0-6-136,-2 9 0,-2-1 136,0-3 0,-1 7 0,0 0 0,0-6 0,-2 10 0,-1-2 0,3-13 0,-1 4 0,0-1 0,1-5 0,-2 8 0,1-2 0,0-1 0,0 3 0,1-8 310,-2 15-310,5-14 0,-3-12-641,-8-34-1248,0 6-2789,-21-57 1800,12 13 269,2 4 1,2-1 2608,-4-6 0,1-3 0,13 17 0</inkml:trace>
  <inkml:trace contextRef="#ctx0" brushRef="#br0" timeOffset="154898">15250 15618 19316,'2'5'3148,"-1"2"-1799,-1 24-899,1 1-3055,1 12 0,1 2 2694,0 6 630,0-15 0,0 3-584,3 6 0,1-3-135,0 6 45,9 15 0,2-3-45,-3-27 45,16-2 0,2-8-45,-7-23 868,26-7-778,-7-41-1216,-23 10 1,-2-1 1125,2 6 0,-2-2 45,-5-20 0,-8 5 45,-8 20-741,-10-9 0,-3 1 741,-1 16-68,-8-7 0,-3 2-22,1 8 0,-9-7-450,0 10 180,20 9-1618,-15-1-271,20 11-3916,-1 4 4546,5-2 1529,5-1 0,3-7 0</inkml:trace>
  <inkml:trace contextRef="#ctx0" brushRef="#br0" timeOffset="155599">15530 11941 14639,'-7'4'8545,"5"8"-8275,0 2-90,4 7 629,3 29-719,-2-23 45,0 15 0,0 2-45,-2-5-45,1-1 0,-1 0-45,0 0 0,1 15-270,0-18 90,0-10-4857,3-7 3598,-4-17-2429,4-1 2609,-3-1 1259,5-6 0,-4 1 0,2-4 0</inkml:trace>
  <inkml:trace contextRef="#ctx0" brushRef="#br0" timeOffset="165949">21475 9415 16797,'-2'10'3149,"0"1"-2880,1-3 721,0 8 1169,0 41-1889,1-19 134,-1 17 1,1 5-270,0-28 0,0 2 75,-1 16 0,1 7 0,0-5-2246,-1-10 0,1-2 2126,-1 20 0,0-4 90,0-3-1409,-1 0 1633,1 7 1,-2 7-671,1-18 0,0 2 1,0-1 325,0 1 0,0-1 0,0-1-49,1-3 1,-1-2 0,-1 2 198,1 4 0,-1 1 0,0-3 336,-1 8 1,0 4-547,0-4 0,-1 7 0,0 3 0,0-1 215,1-12 0,0 0 0,0 0 0,0 1 1,0 1-216,1 4 0,-1 3 0,0-1 0,1-1 0,-1-1 0,0 2 0,0-2 0,1-1 0,0 0 0,1 4 0,0 1 0,1-4 0,1-8 0,0-5 0,0-2 0,1 15 0,0 6 0,-1-7 0,1-16 0,0-3 0,0 12 0,-1 1 0,1-4 0,-1-2 86,0-12 1,0 2-87,-1 10 0,1 5 0,-1-4 0,0-6 0,0-1 0,-1 22 0,1 1 0,2-11 0,-1-4 0,1-10 0,-1 1 0,2 13 0,1-5 0,-1-6 0,-1 3 0,1 0 0,0-4 583,-2 14-583,1-1-620,0-11 1,0 0 619,-1 22 580,2-15 1,0-6-581,-1-24-1826,3 18 1826,-3-26 0,0 1-629,-1-8 1906,-2-6-2356,-2-2-3239,-3-13 2519,1 3-1304,-1-16 0,1-7-225,0-21 2739,2 17 1,0-1 588,2 6 0,2 3 0,0-24 0,1-3 0</inkml:trace>
  <inkml:trace contextRef="#ctx0" brushRef="#br0" timeOffset="166647">21669 9265 6750,'-5'4'3238,"1"1"2771,-8 13-3221,-11 25-1439,5-10-630,-2 7 1,1 0-450,-1 0-225,-1 2 0,0 0-1580,1-4 1625,-5 9 89,6-14-358,8-15-181,-5 10-540,8-18-539,0-3 719,1-1-4227,-1-9 3868,5-1 1985,0-5-906,9-8 0,-2 6 0,5-9 0</inkml:trace>
  <inkml:trace contextRef="#ctx0" brushRef="#br0" timeOffset="166816">21566 9439 11940,'17'-5'8545,"-9"5"-7915,7 3 1619,-2 23-1800,-5-9-134,5 11 0,4 4-405,16 18-3160,-10-19 0,-1-2 2350,14 11-3007,-2-20 1298,-19-16 2609,17-6 0,-15-2 0,6-6 0</inkml:trace>
  <inkml:trace contextRef="#ctx0" brushRef="#br0" timeOffset="167198">22049 8525 11580,'27'-47'9175,"-12"21"-8141,10 3 1,3 5-405,-4 11-271,20-2-179,-18 13 630,9 24-1,-20 9-269,-1 9-1741,-23-12 0,-5-2 1470,-3 2 1,-12 14-2538,13-25 2808,-15 23-181,6-5-314,3-2 0,0 1-45,2 9 0,11-13 0,4-1 596,6-7-596,9 5 0,9-15 0,8-4-1984,12 2 1804,-9-9-1953,10-5 1683,-27-3-2946,7-15-922,-28-9 1890,-1-8-2430,-19-20 4858,12 23 342,-6-13 1,11 22-1,1-1 1</inkml:trace>
  <inkml:trace contextRef="#ctx0" brushRef="#br0" timeOffset="167347">22062 8663 10404,'-25'3'9624,"1"12"-8727,1-3 902,16 14-1228,18-17-211,31 8-3629,-14-10 3269,17 1-1711,11 2 1441,-24-4-1733,10 5 1,-1 2-696,-12 1 89,17 11 91,-28-7 3077,-4 1 0,-4-2 0,-2-1 0</inkml:trace>
  <inkml:trace contextRef="#ctx0" brushRef="#br0" timeOffset="170079">22667 9575 11041,'-4'6'2788,"-1"1"-1439,-5 6-359,1-2-451,-5 7 361,-5 8-180,-5 9-1,-12 17-656,5-5 341,2-2 1,0 0-3698,-4 8 3383,8-12 0,-4 5 0,4-6 0,-2 3 0,-1 3-619,0 4 1,-2 4 0,0 1 0,1-2 528,-3 3 0,1-3 0,-2 7-107,6-6 1,-3 7-1,1 2 1,1-2-1,4-6 107,0 3 0,3-5 0,1 0 0,-2 4 0,-1-1 0,0 2 0,3-10 0,0 1 0,0-1 0,2-8 0,1-3 0,-1-1 0,-8 17 0,-4 7 0,4-7 0,7-18 0,1 1 0,-7 10 0,-3 5 0,4-8 117,-6 10-162,2-2 0,1-1 45,5-9-90,-2 7-180,17-29 1548,2-5-6495,4-10 3768,14-36 1449,-2 6 0,8-24 0,-9 26 0</inkml:trace>
  <inkml:trace contextRef="#ctx0" brushRef="#br0" timeOffset="170580">21474 11035 12750,'18'-14'5127,"-1"3"-4767,25 3-270,-21 6 179,35 10 91,-13 20-3557,-5-8 3197,-3 9 425,-23-11-695,-5-7-1529,3 4-1799,-7-13 1619,1-8 1979,0-6 0,1-2 0,0-1 0</inkml:trace>
  <inkml:trace contextRef="#ctx0" brushRef="#br0" timeOffset="171867">21669 10251 11221,'-5'1'2608,"0"1"-1978,2 0 89,1 2-179,0 0 0,0 1-91,1 1-179,-1 5 0,-1 5-90,1 0-3212,1 15 3032,0-13 90,1 11-656,5 8 566,2-10 0,14 24 89,23-28-89,-12-19 0,2-7 0,6-10 0,-1-8-45,-3-9 1,-4-4 44,8-18 94,-26 17 0,-3 1-94,-4 4-180,2-31 180,-7 32 0,-8-1 90,-15 38-90,6-1 90,-8 18 270,-6 24-180,12-16 0,1 2-180,0-4 0,-1 2 90,-3 15 0,3-3 197,5-7-602,1-1 1,0 0-496,1 1-2158,-2 17 1079,7-27-379,1 10 2268,2-20 0,1 1 0,1-10 0</inkml:trace>
  <inkml:trace contextRef="#ctx0" brushRef="#br0" timeOffset="173014">21375 11785 14549,'34'3'809,"0"0"1,22-5-1,6-3-629,-6-1 0,4-2 0,-3 0-892,-10 2 1,-3-1 0,4 0 800,4-1 1,6-1 0,-2 0 0,-6 2-45,1 0 0,1 0-45,-1 1 0,6-1 0,2 0 0,-7 1 0,12 0 0,0-1 0,-12 3 0,6-1 0,-1 0 0,-8 1 0,2 0 0,0 1 22,4-1 1,9 0 0,0 0-1,-11 1-1461,-11 0 1,-1 1 1438,8-1 0,7-1 0,-4 1 45,5 0 0,-2 0-735,4 1 1,0 0 509,-3-1 0,-1 0-1177,4 0 0,-9 0-442,-23-3 1927,12-9 0,-29 6 0,-5-5 0</inkml:trace>
  <inkml:trace contextRef="#ctx0" brushRef="#br0" timeOffset="174314">21424 11585 10951,'5'-2'3058,"2"-1"-1349,8-6-1529,-3 3-90,7-4 629,11-2-4700,18-5 3981,-7 2-615,-3 3 1,-3 2 614,-14 3 0,28-5 0,-37 11 0,8 0 0,-14 2 2358,-1 0-2268,-2 1 3392,0 0-3122,2 2-270,-2-2 90,2 2 449,1 3 631,2 22-3933,-3 21 2763,-1-7 0,-6-3 0,-1 0-450,4-2 90,-1 13 91,4-28-2430,5-12 630,-1-7-2069,13-4 2519,-8-4 2377,5-7 0,-9 2 0,0-1 0</inkml:trace>
  <inkml:trace contextRef="#ctx0" brushRef="#br0" timeOffset="174681">22246 11147 3710,'-15'-5'5307,"7"2"-2057,-4-3-3070,12 3 1773,9-2-1773,-1 2 270,32-8-450,-19 4 45,13-4 0,2 0-45,3-2-697,2 1 0,-1 0 607,-3 2 0,9-1 1497,-17 7-4465,-15 8 2410,3-2-4120,-35 18 2500,6-10 2268,-13 9 0,14-10 0,-1 1 0</inkml:trace>
  <inkml:trace contextRef="#ctx0" brushRef="#br0" timeOffset="174979">22318 11192 10141,'-6'11'8725,"18"-8"-8095,12-2-450,10-6 90,17 2-180,-28 4 719,12 11-89,-30-1 809,-10 22-1169,-3-14-91,-9 10 181,-9 1-360,7-9 90,-17 19-180,16-16 0,5-5 0,8-9 0,17-7-90,1-2-180,17-4-5370,9-5 4920,-9 1-5217,20-9 1980,-27 2 3957,7-4 0,-15 3 0,-8 3 0</inkml:trace>
  <inkml:trace contextRef="#ctx0" brushRef="#br0" timeOffset="175196">22276 10838 11131,'-32'-2'7016,"9"1"-6747,22-2-179,4 1-90,22-6 0,-9 3-45,16-4 0,5-1-944,11-4 539,12-2 1,-26 5-3149,-18 6 1799,-9 3 1799,1-1 0,-8 3 0,0 0 0</inkml:trace>
  <inkml:trace contextRef="#ctx0" brushRef="#br0" timeOffset="175346">22350 10813 10861,'-18'29'6926,"7"-8"-12137,-5 17 5301,12-19-153,6 3-477,1-10-960,7 7 600,-3-11-2158,7 0 3058,-4-10 0,3-2 0,-3-2 0</inkml:trace>
  <inkml:trace contextRef="#ctx0" brushRef="#br0" timeOffset="175463">22470 10888 12030,'6'-6'4318,"-2"0"-361,-3 5-3777,-3 6 810,-5 25-1350,0 1-1349,0 2 0,2 6-2564,3 3 1,2-1 4272,-2 21-74,8 3 1,-1-50 0,1-1 0</inkml:trace>
  <inkml:trace contextRef="#ctx0" brushRef="#br0" timeOffset="176130">22334 11734 11400,'11'-11'6567,"-2"5"-4768,0 15-1439,-5-1 1349,-4 40-1350,-2-27 46,-4 11 0,-2 2 135,-9 14-3236,0-8 1,0 0 2695,-8 13 0,-4 3-426,-1-10 426,9-15-19,1-3 1,-1-2-252,4-6-900,-10 5 91,15-18-1156,-12-1-2352,10-13 3687,0 0 1453,8-9 1,5 8-1,0-2 1</inkml:trace>
  <inkml:trace contextRef="#ctx0" brushRef="#br0" timeOffset="176347">22070 12134 12570,'2'-6'5757,"-1"2"-5398,-1 1 1081,0 12-1351,0-3 1531,-6 36-451,-6 3-989,0 1 180,-5 11-360,13-41 90,-2 11-90,6-17 0,2-3 0,3 3-900,18-10-269,-2-3-2519,26-19-2249,-2-14 4392,-10 7 1545,1-6 0,-27 24 0,2-3 0</inkml:trace>
  <inkml:trace contextRef="#ctx0" brushRef="#br0" timeOffset="176897">21506 11913 11670,'7'-17'7466,"1"23"-11597,-1 33 5030,-2 18-179,-3 5 0,-1 2-40,0-28 1,-1 1-412,-1 23 1,1 11 0,0-4-150,0-16 0,1-4 0,0 2-120,0 3 0,-1 2 0,1 3 67,1 4 1,1 6-1,1-1 1,-1-6-481,-1-10 1,1-5 0,-1 3 412,2 13 0,-1 3 0,0-4-45,1 11 0,-1-14-797,-1-24 842,1 20 667,0-13-847,-2-22-1092,2 17 642,-2-31 2282,0 2-5160,-3-17 3994,1 2-4983,-3-37 4436,3 20 61,-2-39 0,1 30 0,1-12 0</inkml:trace>
  <inkml:trace contextRef="#ctx0" brushRef="#br0" timeOffset="177347">21607 11361 9602,'-12'-40'8185,"3"12"-7915,10 14 359,14 8-359,1 5 180,32 8-180,-9 11-1652,-5 4 1,-1 4 1471,3 10 45,-15-12 0,-1 5 425,3 27 0,-5 11-171,-12-13 1,-4 4 0,2 0-576,4-5 0,2 0 1,-4 3 297,-9 1 1,-5 6-1,-2-3 1,1-9-68,-2-6 0,-2-2-15,-3 11 0,-3 5 0,2-7-30,3-14 0,-1-2-135,-4 11 0,0-5-3553,1-10 2339,4-8 2868,7-23-5567,9-18 4154,8-11 0,-1 0 0,5-4 0</inkml:trace>
  <inkml:trace contextRef="#ctx0" brushRef="#br0" timeOffset="177767">21885 12814 12210,'-4'3'6206,"1"-2"-5396,2 0 179,9 0-989,1-2 270,36-6-270,-21 3 0,22-5-270,-12 3 91,-13 2-1620,28-4-3662,-25 3 873,2 1 4588,-19 3 0,-10 2 0,-2 1 0</inkml:trace>
  <inkml:trace contextRef="#ctx0" brushRef="#br0" timeOffset="177914">22032 12807 9242,'-15'18'5756,"6"-7"-2697,-7 22-2250,11-12 361,-3 27-901,5-19-269,2 19-359,2-24-1530,1 7 989,-1-19-89,0-2-5038,4-9 1776,-2-3 4251,5-1 0,-2-4 0,0 1 0</inkml:trace>
  <inkml:trace contextRef="#ctx0" brushRef="#br0" timeOffset="178047">22164 12859 11760,'9'4'9535,"-7"28"-8636,-6-2-494,-2 10 0,-1 1-675,-1 1-2114,0 7 1,3-2-4633,13-7 7016,-5 11 0,13-38 0,-6-18 0</inkml:trace>
  <inkml:trace contextRef="#ctx0" brushRef="#br0" timeOffset="181213">23004 11674 9871,'-2'-13'7196,"1"2"-5936,0 6-901,-1 1-89,2 3 1169,-1 0-1079,-1 3 0,2 0 0,-3 2 1259,1 21-1349,1-9 269,-4 27 91,-7 20-225,-4-5 0,-3 4-608,6-17 0,-1 3 413,-8 12 0,-4 6 0,3-10-1720,8-22 1,1-2 1554,-12 23 0,-2 5 225,-1-6 0,-2 1-708,0 0 1,-1 2 467,8-15 0,0 1 0,-1 0-206,1 1 1,-1 0 0,3-5 175,3-6 0,2-3 0,-1 3 0,0-1 0,-15 22 290,8-16-290,-4 0 0,-1 1 15,-5 3-15,10-14 0,-1 1-530,-7 2 0,0 0 485,9-9 1,-1 1-106,-7 6 0,-4 3 0,4-4 253,-18 15-688,18-19 1,4-3 224,8-9-90,5-8-1978,17-18-975,15-18-1904,8-11 3238,-2 6 2069,-2 8 0,-15 19 0,-1-1 0,0 1 0</inkml:trace>
  <inkml:trace contextRef="#ctx0" brushRef="#br0" timeOffset="181629">21932 13155 9961,'-4'3'8366,"3"0"-6747,8 13-630,-1-1 1080,3 26-1260,-7-10 91,-12 31-810,2-30 0,-8 12 449,-12 8-359,12-22 90,-11 13 0,-4 4 45,11-19 0,1-2-270,-3 4 0,1-1 314,-10 12-359,34-37 0,-3 2-269,39-23-91,-4 1-2326,12-5 1,2 0 1696,6-1-1380,-9 5 0,9-2 1,-6 4 676,-14 5 1,0 1 1691,10-2 0,4-1 0,-7 2-180,12 1 0,1 2 1,-30 5-1</inkml:trace>
  <inkml:trace contextRef="#ctx0" brushRef="#br0" timeOffset="191846">15965 13590 11311,'-2'9'5307,"1"0"-4228,4 6-719,0-3-1,1 3 361,-1 6-4072,1 6 3622,0 2 90,-2 2 200,-1-8-110,0 2 269,-1 13-89,1 3-1295,-1-5 0,-1 0 844,1 7-89,-1 11 0,0-18 0,0-5 0,0 0 2050,0-14-2050,1-16 659,-2-3-749,0 0 3392,-2-3-3392,-3-12 0,3-3 0,-2-44 0,6 25 0,5-18 0,6-6 0,4 19 0,2 1 0,-5-4 0,4 1-45,15 0 0,2 10 45,-5 19 0,17-9 0,-13 22 0,3 4 0,-1-2 0,7 3 0,-25 0 0,2-1-540,-11 2-3507,-9 1 2787,3 0 1,-10 2-3598,-2 1 4857,7-3 0,-7 0 0,10-6 0,-2-2 0</inkml:trace>
  <inkml:trace contextRef="#ctx0" brushRef="#br0" timeOffset="192296">16435 12980 11131,'3'-14'6566,"1"4"-4947,11-9-1079,0 8-1,10-1-539,-8 7 180,1 1-90,-4 2 450,23 6 539,-1 17 271,1 24-901,-25 13-359,-21 0-1651,-5-27 0,-2-2 1561,-5 5-582,-17 13 672,18-25 90,-9 2 0,17-17-180,2-1 0,12-9 3015,15-2-3015,24 2 1139,-9 0-1139,30 12 0,-36 0 0,28 14 0,-32-11-180,14 10-2339,-24-14 1620,1 0-181,-7-5-4137,-6-7 1825,3-13 3392,-1 6 0,2-9 0,-2 12 0</inkml:trace>
  <inkml:trace contextRef="#ctx0" brushRef="#br0" timeOffset="195750">17494 13479 11940,'-2'-8'5037,"0"-1"-4047,0 2-181,2 2-269,0 3 449,0 2-359,1 4 359,1 4 91,2 10 629,1 38-1439,-2-16 0,0 25 269,-4-18 1,-1 1-270,0-11 0,1 3-1131,-2 12 0,1 6 0,-1-6 861,1-12 0,1-3 45,-2 11 0,2-1 135,5 19-90,5-20-90,2 6 180,15-57-90,-5-56-371,0 8 281,-11-6 0,-4-1 3252,-2 2-3252,0-4 0,0 0-790,0 4 790,2 7 0,1 3 0,0 14 0,5-16-90,21-4 90,-11 26 0,5-1 0,2 4 0,-4 12 0,33-2-539,-15 16-721,8 0 1,-13 7-2582,-19 3 2492,-13-7-180,-1 1-4138,-2 2 5667,0-5 0,2 4 0,1-7 0</inkml:trace>
  <inkml:trace contextRef="#ctx0" brushRef="#br0" timeOffset="196129">18132 12943 9242,'9'-11'9830,"16"5"-5448,-2 4-3843,26 14-449,-27-1 270,19 20-180,-23-8 450,-6 27-451,-12-25 271,-12 9 0,-4 0-270,1-10 224,-12 12 1,-5 1 495,-15 2-450,-1 3-450,22-22 0,26-19 0,33-10 0,-8 4-270,32-3-540,-23 5-2518,22 8-5757,-7 7 9085,5-1 0,-13 0 0,-11-9 0</inkml:trace>
  <inkml:trace contextRef="#ctx0" brushRef="#br0" timeOffset="196778">19050 13624 14189,'-20'-44'8905,"-16"2"-8455,7 13 134,-6 12 1,-3 8-4117,-13 25 3712,-7-10 179,27 23 1,5 8 755,7 7-935,3 6 0,2 1-180,5 0 45,5-18 0,4 0-45,16 21 90,2-19-90,7-5 0,2-3 0,2-9-45,9-12 0,4-9-540,-9-18 1,-1-7-46,8-7 0,-1-5 1963,-6-3 0,-6-4-2098,-6-8 0,-6 1-1415,-6 13 1,-1 1 1909,-1 1 0,-1-1-405,1-23 1,-2-1 402,-1 24 0,-1-2 212,0-11 0,1-7 1,-1 7 103,0 10 1,-1 1 45,0-13 0,1 6 180,-2 12 900,2 15-721,-1 24 1440,5 41-1529,-5-15 97,0 11 1,0 12 0,-2 1-248,-1-4 0,-2 1 0,1 0-443,0 1 0,1 0 0,-1 3 293,-2 14 0,-1 4 0,1-11-105,2-19 0,1-3-285,1 9 0,1 5 0,1-8-2224,4 11 1745,7 3-2828,8-33 758,-3-12-3951,21-2 6830,-20-14 0,7-6 0,-15-1 0,-1 0 0</inkml:trace>
  <inkml:trace contextRef="#ctx0" brushRef="#br0" timeOffset="197145">19510 13377 12390,'3'50'9830,"-2"16"-7067,3-10-2494,-4-11 1,-1-1-180,-1-3-45,0 0 0,0 0-45,-1 3 0,0 14 90,2-36-90,1-3 0,-1-16 90,1-24-90,4-12 0,3-9 0,3 2 0,2-4 0,2 0-1161,5-6 1,1 0-1,1 3 1161,3-13 0,3 7 0,10 11 0,1 13 0,-6 18-90,29 11 0,-35 9 0,4 12-1079,-16 15-180,-8-7-1125,-2 4 1,-2 1 1213,-3-2-6855,-4 33 8115,3-44 0,-1 15 0,2-24 0</inkml:trace>
  <inkml:trace contextRef="#ctx0" brushRef="#br0" timeOffset="212845">21477 11737 12750,'-1'-5'3957,"1"0"-3687,0 4-180,0-1 180,0 1 540,3-4-541,0 2 1,2-3-2672,5 2 2941,0 2-359,4 0 720,10 4-2809,-10 1 2269,9 3-708,15 20 618,-16-8 1427,19 18-1427,-16-3 0,-2 3-180,-4-7 0,0 4-446,8 14 0,4 7 1,-4-5 444,-5-9 1,-2-1 618,8 15 1,2 1-529,1-6 0,3 1-31,0-10 1,4 1 0,0 0 169,-5-2 0,-1 0 1,2-1-320,6 1 0,1-1 0,-3-5 45,-8-9 0,-2-2-901,11 9 0,-2 0 856,7 7 901,-16-14 0,-1 1-901,14 25 0,-13-11-781,-1 1 0,-2 1 781,-5-4 90,3 10 885,-4-9-795,3 5-180,-3-4 0,2 0 0,-17-32-192,2 5 192,-4-10 1769,-1 0-3118,-5-11-180,0 2-3598,-10-15 3687,6 10 1440,-17-23 0,15 20 0,-9-15 0</inkml:trace>
  <inkml:trace contextRef="#ctx0" brushRef="#br0" timeOffset="214047">21958 12099 10861,'-5'-5'5846,"1"1"-5666,3 1 540,0 0-360,0 3 0,-1-2-271,2 2-89,-4-1 180,-3 2-180,-1 1 90,-12 2-90,-8 2 0,5-2 0,-28 0 0,32-4-45,-15 0 0,-5 0-3527,-16-1 3483,-4 0-1136,17 1 1,3-1 1224,12 1-804,-15 1 1,-1-1 803,16 1 0,-33 0 0,34-2 0,0 0 0,3 0 1517,-10-1-1607,-13 4 90,2 0-90,3 2 90,13 3 0,14-2 0,-30 9 0,5-1 2269,0 1-2269,-17 5 0,30-8 0,-8 2 0,18-5 90,5 0 3392,0 4-3302,-2 5 89,0 4-269,7-7 270,-1 4-270,5-13 90,-1 4 0,0-2 0,2-3-90,-1 4 0,2-4 90,2 4 270,4 2-270,-1-1 90,1 2-90,-1-4-90,-2-2-270,1 1-1079,-2-4-1,-1-1-2427,4 0 2787,-4-1 1,6 1 989,-3-1 0,-1 0 0,-1 0 0</inkml:trace>
  <inkml:trace contextRef="#ctx0" brushRef="#br0" timeOffset="215382">22023 12282 10951,'-4'4'2698,"0"0"-2068,1 0-1,1-1 1,0 0 450,-2 4-901,1-1 721,-5 12-630,4-10 0,-3 9 629,-3 3-719,4-8 90,-6 11 539,-7 3-359,2-4 450,-25 25-451,13-17-89,-13 10 90,8-12-91,-2-2 1,-2 0-270,-2 0-90,7-5 0,-2-1 90,-9-3-90,14-6 45,-9 0 0,-3-1 45,-5-1-90,4-2 0,-2-2 45,11-2 0,0-1-1741,-12 0 0,0-1 1696,11-1 0,-1 1-872,-15-2 1,3 1 871,2-1 45,-2-3 0,-2-2-45,12-2 0,0-3 0,-16-7 0,0-2 0,5-1 0,5-2 1264,14 6 1,3 0-1265,-22-19 0,32 21 0,-13-18 0,15 13 0,-2-15 0,11 18 2606,1-5-2606,6 3 0,0 8 0,12-23 0,12 4 0,-3 1 0,3 7 0,1 1 0,3 1 0,2 0 0,1 1 0,-1 1 0,10-4 0,0 7 0,-11 6 0,20-4 0,-7 11 0,19 10 0,-20-3 0,9 6 0,-7 1 0,-20-5 0,34 11 0,-31-9-360,27 11 180,-31-11-1439,14 5-449,-32-11 1258,1 0 90,-8-4-2967,-10-5 1708,3 3 1979,-15-5 0,11 5 0,-5-1 0</inkml:trace>
  <inkml:trace contextRef="#ctx0" brushRef="#br0" timeOffset="215695">20976 12046 14009,'20'9'3778,"-9"-3"-3149,40 15-449,-13-1-90,7 3-90,-14-2 180,-8 0 90,-9-5 630,6 19-721,-15-19 181,-5 6 900,-18 3-901,5-10 361,-24 21-450,10-19-360,-28 11-720,17-15 91,-4-2-4049,5-13 3419,23-1-5217,-8-16 6566,21 8 0,2-10 0,4 6 0,0-1 0</inkml:trace>
  <inkml:trace contextRef="#ctx0" brushRef="#br0" timeOffset="218828">21186 11787 12210,'-3'4'2249,"0"-1"-1889,1-1-1,-2 1-359,0 0 0,-1 4 0,2-3-359,-3 7 269,4-8-2879,-3 7 2340,3-6 629,-2 3 0,3-4 0,0 1 0,1 0 0</inkml:trace>
  <inkml:trace contextRef="#ctx0" brushRef="#br0" timeOffset="219280">21328 11928 11400,'-40'27'5218,"14"-9"-4994,-2 8 1,2 1-135,5-4 0,-21 27 0,22-22 0,1 1 0,-12 17-90,7-7 0,-2 1 45,8-10 0,1 0-45,-1 1 0,-1 1 90,-7 14 0,-3 4-1478,4-6 1,-1 3 0,1-3 1387,-2 5 0,0 0 0,-3 4 0,-1 2 0,5-9 588,0-1-559,4-6 1,-4 6 0,2-5-30,7-11 0,0 1-696,-5 7 0,-3 5 0,3-5 696,-8 15 0,11-22 0,1 0-835,-5 10 835,8-16 827,-7 14-1187,16-27-3749,4-8 4109,11-26 647,-2 7 0,4-13 0,-7 17 1</inkml:trace>
  <inkml:trace contextRef="#ctx0" brushRef="#br0" timeOffset="220962">21444 11243 13110,'3'-4'1798,"1"0"-1528,-1 3-270,1 0 810,4-1-360,-1 1-91,13-1 271,9 6-540,-6-1 540,36 24-540,-36-12 134,14 14 1,0 2-135,-10-3-201,-3-3 1,1 3 335,0 10 0,-2 0-180,-6-8 0,0 2 15,3 10 0,2 6 0,-4-4-15,-3-4 0,-3 1-45,4 24 0,-3-1-3289,-5-7 3334,-4-22 0,-2 1-905,-5 21 860,-1-19 0,-2 20-1079,-5-14-1710,3-32 2070,-1 8-2698,4-46 629,5 7 2788,0-9 0,2 9 0,-1 5 0,1 0 0</inkml:trace>
  <inkml:trace contextRef="#ctx0" brushRef="#br0" timeOffset="263246">8746 9788 14099,'-3'-3'-180,"9"6"-1979,3 1 2159,7 4 0,-6-7 0,0-1 0</inkml:trace>
  <inkml:trace contextRef="#ctx0" brushRef="#br0" timeOffset="264094">8716 9728 11490,'7'-11'3688,"-1"2"-2518,1 4-721,0 4 1,5 2 0,-1 8-180,-1 0 629,12 28-719,-12-19 45,5 13 0,0 4 45,-2 14-270,2 1 90,-7 8-90,-8-36 0,-3 23 0,0-29 0,-1 6 90,3-20-90,-1-1 0,-1-1 90,-4-11-90,3 4 0,-7-35 0,9 14 0,-1-5 0,2-1 0,2-5 0,3-21 0,6 15 0,-3 11-180,9-4 0,-10 28-1349,15-13 719,-11 15-1349,12-8 1530,-12 11-3689,6-2 4318,-10 5 0,1 0 0,-5 2 0</inkml:trace>
  <inkml:trace contextRef="#ctx0" brushRef="#br0" timeOffset="264583">9078 9377 10951,'3'1'7286,"0"9"-6657,1 9-629,-1-1 90,15 20-90,0-16-4251,2 6 4251,-4-11 859,-4 0-859,-5-6 0,3 12 0,-10-10 90,-2 2-90,-4-6-180,-16 6 90,11-8 3302,-12 4-4381,8-10 539,5-2-3867,-10-12 3597,13 4 900,-2-14 0,9 11 0,1-5 0</inkml:trace>
  <inkml:trace contextRef="#ctx0" brushRef="#br0" timeOffset="264714">9094 9351 10951,'24'-10'5217,"-9"4"-5307,19-6-360,-14 6-6140,23-5 5780,-22 7 1,5 2 959,-8 8-150,-8-1 0,6 5 0,-9-3 0</inkml:trace>
  <inkml:trace contextRef="#ctx0" brushRef="#br0" timeOffset="265544">8390 10154 12480,'22'-2'4497,"33"-4"-4362,-16 2 0,4 1-45,0-1 0,4 0-30,-1 0 0,3 1 0,-6-1-60,22-1 0,-11 0 0,8-1 0,-7 0-721,-14 0 0,-2 1 721,19-2 0,-2 0-225,-20 2 1,-6 1-226,-5 2-809,-4 4 989,-17 0-110,-6 4-2408,-12 6 2788,-3 2 0,-3 2 0,4-2 0,7-7 0</inkml:trace>
  <inkml:trace contextRef="#ctx0" brushRef="#br0" timeOffset="265827">8915 10304 11311,'-26'39'6746,"9"-1"-6476,12-15 89,14 13-269,-3-17 0,6 8 180,3 5-180,-4-8 90,11 26-90,-12-22 90,0 15-90,-9-20 0,-9 11-360,-12-11 90,4-6-2608,-23-18-1710,14-30 3599,-4 4 899,7-21 0,17 27 0,-2-8 0</inkml:trace>
  <inkml:trace contextRef="#ctx0" brushRef="#br0" timeOffset="265943">8819 10430 11131,'28'-5'5127,"-11"3"-10788,14-3 5481,-12 2-89,4-1-993,20-7-357,-13 4 1619,19-7 0,-20 6 0,-3 1 0</inkml:trace>
  <inkml:trace contextRef="#ctx0" brushRef="#br0" timeOffset="268861">8357 9363 11670,'-10'3'2519,"-1"0"-1080,-6 1-270,-2 0-899,0 0 0,1 0 180,0-1-90,0 0-1,-4 0-3391,-2-2 3122,9-1 90,-13 1-180,14 3 0,-4 0 0,10 3 0,4 10 90,2 0 180,4 34-90,1-21 3302,3 17-3168,-2-13 1,1 1 225,1 24-151,-2-13 1,0 7 0,-1-6-546,-1-9 0,-1 2 448,0 6 1,0 7-1,0 3 1,-1-4-144,1 3 1,0-3 0,-1 1-150,1 1 0,-1 0 0,1 2 30,1 11 0,2 3 0,-1-14-30,1-3 0,3 12 0,1-2 0,-1-24 0,9 25 0,-9-42 0,1-1 0,-3-13 0,-4-4 0,2 1 0,-2-1 0,-1-2 0,3 6 0,-2-5 0,0 0 582,0-2-582,0 0 0,2 1 0,6 0 0,0-2-270,12-1 1,-9 0-91,6-1-2069,8 0-1627,-9 1 2886,13 1-4410,13 0 3151,-7-3 2395,26-5 1,-25-2 0,-1-2-1</inkml:trace>
  <inkml:trace contextRef="#ctx0" brushRef="#br0" timeOffset="269696">9455 9280 10861,'11'-17'5397,"12"9"-5397,10 9-5661,24 13 5571,-26-6 0,11 4 0,-1 3-90,-12-3 1095,16 8-1005,-21-6-1460,-2 9 1730,-11-10 2719,-7 12-2629,-6-18 90,-4 5 989,-5-1-1079,6-6 1354,-10 11-1444,12-10-90,-4 3 89,4 8-89,2 0 90,-1 38 180,4-9-1090,1 8 1,0 2 909,1 5 90,0-10 0,0 9 0,0-1-150,-1-13 0,-1 0 0,0-1-120,1 1 0,0 0 0,0 1-186,-1 9 0,1 1 0,-1-11 186,0-1 0,0-7 0,-1 2 0,2 23 0,-1-20 0,0-5 0,-1-2 90,0-5 1947,-1 1-1857,-3-17-180,-1-6 3452,-9 10-3272,-11-2-180,5-1 1538,-13-3-1538,20-11 0,-6-1-90,-10-4 90,6-1-1439,-23-7 629,24 5-2698,-11-8 2069,23 9-1259,-2-3 2698,18-7 0,-2 7 0,10-8 0,-4 9 0</inkml:trace>
  <inkml:trace contextRef="#ctx0" brushRef="#br0" timeOffset="270027">10153 10762 10771,'-30'54'9175,"14"-4"-9175,24-22 0,26-9 0,10-26 0,0-6-4342,-1-23 4342,-25 14 90,-4-11 770,-12 19-770,-8-13 0,-5 10 179,-18-12-449,10 16 180,-8-3-1079,1 3 359,12 5-89,-9-8-3419,12-10 3059,7 9 3392,-1-16-2223,10 5 0,1 4 0,3-8 0</inkml:trace>
  <inkml:trace contextRef="#ctx0" brushRef="#br0" timeOffset="270244">10251 9179 8702,'-11'-2'9830,"4"0"-7337,-1 34-2493,5-13 0,-1 17-1619,0 24-540,3-10-270,2 4 1,3 2 2039,1-22 0,1-1 1,2 5-1,0-3 0,9 4 1</inkml:trace>
  <inkml:trace contextRef="#ctx0" brushRef="#br0" timeOffset="270529">10820 10030 12300,'19'-25'6386,"-7"12"-6386,29-11 90,-22 19-90,13-1-539,5 9-1152,-17-1 1241,14 5-2698,-12 4 1079,-10-2 2384,1 11-315,-12-8 0,-6 3 0,-1-6 0</inkml:trace>
  <inkml:trace contextRef="#ctx0" brushRef="#br0" timeOffset="270678">10848 10154 11221,'-10'7'7735,"2"2"-7375,6-5-90,14 2-360,4-4-1619,30 4 0,-10-2-270,17 1-360,-12-2 2123,3-4 1,-9-1 0,-1-2 0</inkml:trace>
  <inkml:trace contextRef="#ctx0" brushRef="#br0" timeOffset="270927">11908 9233 12480,'-5'17'6476,"-1"16"-13126,2 26 6021,-1-16-1,1 20-367,2-30-1072,0 1 878,0 18 1191,1-16 0,0 1 0,0-18 0</inkml:trace>
  <inkml:trace contextRef="#ctx0" brushRef="#br0" timeOffset="271144">11506 9821 13289,'31'-2'6027,"-10"2"-5667,21-5 0,4-2-181,9 0-2066,-13 3 1,6-1-1,-5 1 1887,18-2-270,-7 3 0,-1 2 780,-8 2-2579,-9 2 0,-3 2 2029,-5 0 40,-4 5 0,-23-6 0,-3 1 0</inkml:trace>
  <inkml:trace contextRef="#ctx0" brushRef="#br0" timeOffset="271411">11873 9983 11940,'-15'46'3028,"0"1"0,3-11 1,4-1-2355,7 1 1,3-3-4376,3-1 3881,6 9-1682,6-2 1592,-3-10-74,-1 2 1,0 0 73,-1-3 0,0 8 180,-10-3 955,-9 0-1225,2 1 0,-7-9 2403,-7-6-7799,-18-19 4199,11 7-63,-9-20-3876,19-18 5136,7 3 0,-3-11 0,8 11 0</inkml:trace>
  <inkml:trace contextRef="#ctx0" brushRef="#br0" timeOffset="271544">11847 10157 11400,'31'-24'6297,"-11"9"-6027,22 3-270,-25 12-90,14 0-5061,-4 5 3892,-4 1 449,4 1-2828,5 5 1659,-18-5 1979,10 4 0,-14-5 0,-1-1 0</inkml:trace>
  <inkml:trace contextRef="#ctx0" brushRef="#br0" timeOffset="277161">11410 9293 11311,'-4'-6'2878,"0"0"-2069,1 1 1350,-1-5-1799,2 3-90,1-4-90,3 5-90,1 0 0,0 1 0,2-1 0,1 1 89,8-1-179,-4 3 90,7 0 0,6 12-90,-9-3 90,9 7 180,-6 13 90,-9-5 449,1 27-89,-20-5-360,-3 0-1,-4-15 1,-3-1-180,-6 0-90,-5 4 90,15-22-180,12-7 0,3-2 90,7-3-90,-1 1 0,5-2-3572,15-2 3392,-10 3-90,12-3-1808,3 5 1539,-12 0-1890,21 2 450,-20-1-5624,25-10 7603,-22 4 0,10-9 0,-20 8 0</inkml:trace>
  <inkml:trace contextRef="#ctx0" brushRef="#br0" timeOffset="277426">11705 9246 11670,'39'1'7556,"2"0"-13036,3-8 5659,4 0 1320,6 4-1499,-13 1 0,0 1 0,19 0 115,-19 2 0,-3-2-2454,-13-4 1890,4 2-1710,-19-10 1439,-12 9 784,-12-7-64,2 10 0,-5-2 0,5 5 0</inkml:trace>
  <inkml:trace contextRef="#ctx0" brushRef="#br0" timeOffset="277581">12093 9191 9781,'-6'3'8366,"4"12"-6387,8 14-1710,-1-3 585,-1 10 1,0 4-405,-2 18-450,0-23 0,0 0-90,-1 15-1529,3-10 0,-2-15-3238,6 18 3508,-3-29 1349,5-3 0,-4-11 0,4-2 0</inkml:trace>
  <inkml:trace contextRef="#ctx0" brushRef="#br0" timeOffset="301193">1846 10365 11940,'-5'8'2789,"1"0"-1080,0 1-450,2-2-899,1 0-1,5 0-179,0-4 90,5 3 90,3-2-90,5 0-180,15-1-90,-11-3 0,8 1-270,2-2-5191,5 1 4832,-2 0-6497,13-4 6136,-33 1-526,14-2 1516,-17 2 0,0-1 0,1-1 0</inkml:trace>
  <inkml:trace contextRef="#ctx0" brushRef="#br0" timeOffset="301661">2366 9993 12930,'22'6'6926,"-7"-2"-5577,21 13-989,-18-6-1,21 15-359,-23-14 0,3 5 90,-8 2 90,-6 5-90,0 4-90,-8-4 180,-17 12-3482,-8-2 3302,2 0 147,-12 0-57,27-26 0,-8 5 360,7-8-360,8-2-90,-4 0 180,8-3-180,16-5 0,-8 3 3375,14-3-3375,0 4 50,-7 1-50,20 5 0,-10 5 0,13 19 0,-17-11 89,-3 32 1,-18-32 90,-9 35 0,-1-31-90,-17 23 0,13-26-90,-6 5 0,0-7 0,5-7-90,-12 7 0,15-12-1439,-7-1-4408,6-4 4408,2 0 450,4-1-180,7 1 966,0 0 1,3-3 0,2 0-1</inkml:trace>
  <inkml:trace contextRef="#ctx0" brushRef="#br0" timeOffset="303259">6781 10227 12750,'-5'-2'3957,"1"0"-1798,3 1-1619,2-1 269,8 1-539,12 2-3662,-2-1 3392,5 3 0,9-1-539,1 0 89,3 0-1799,5-3 1350,-25-1-3509,25-6 4408,-21 2 0,9-4 0,-12 4 0</inkml:trace>
  <inkml:trace contextRef="#ctx0" brushRef="#br0" timeOffset="303693">7250 9859 17247,'15'-4'4857,"15"3"-10247,-17 1 5570,12 3 1431,-2 5-1521,-11-3 180,16 15-180,-21-10 1175,3 21-1085,-12-11 0,-12 27-180,-2-17 90,-14 22 0,11-25-90,-4 6-90,20-24 3337,4-2-3247,24-14 436,24 3-436,2 13 0,-3 0 90,-20 12 0,-12 13 90,-8-7 180,0 33-270,-9-30-506,-5 9 596,-4-15-90,-2 1-90,-16 16-5307,-27-6-2159,-1-18 5256,2-9 2210,21-23 117,23 3 1,0-1-1,1-2 1</inkml:trace>
  <inkml:trace contextRef="#ctx0" brushRef="#br0" timeOffset="307226">11545 8775 11311,'-7'0'3058,"2"1"-2249,1 2-359,-1 1 90,0 2-90,-1 1-271,0 3 181,-2 1-2403,-14 30 2313,8-15-536,-8 23 0,-1 5 626,1 3-679,7-16 0,-1 7 1,2-6 498,-3 15-228,7-19 0,1-2 138,4 6 1493,4-1-1583,5-5 0,2 0 1942,2 1-1942,33 15 0,-24-46 0,39-12 0,-36-5 3194,15-12-3194,-7-14 0,-13 16 596,9-18-596,-11 0 0,-7 10 0,-2-30 0,-6 33-180,-12-13 0,6 28-270,-12-6-4831,-12 16 4472,9 0-2471,-10 10 0,0 4 3280,7-1 0,-20 12 0,31-15 0</inkml:trace>
  <inkml:trace contextRef="#ctx0" brushRef="#br0" timeOffset="307461">10788 9331 10861,'35'-7'2878,"18"10"-3867,-6 0 989,-5 6 0,-2 0 0,-11-2 0,23 5 0</inkml:trace>
  <inkml:trace contextRef="#ctx0" brushRef="#br0" timeOffset="309325">11457 8595 12300,'5'-4'1619,"-1"0"-7099,-1 0 5749,-1-1 1320,1-1-1499,-1-1 180,2-11 0,-2 8 589,1-8-139,-3 7-450,-1 6 539,-8-3-539,-1 8 90,-23 8-270,4 4 0,-3 5 0,-2 1-90,-2 2 2918,-17 12-2828,15-8-90,-4 5 0,0 1 97,-2 4 1,-3 6-1613,1 2 1,0 1 1618,1-3 1,-1 3 64,3 3 1,-2 6 0,8-4-1026,13-6 1,4 0 1025,-14 11 0,3-2 156,19-17 0,5-2 189,7 34-457,4-15-7,3 2 0,2-1-63,2-3-108,8 13-173,7-6-30,-3-15 13,-5-8 1,1 0-174,9 12 415,-9-12 1,0 0 2150,8 19-2160,-6-3 0,-3 0 3344,-4-6-3314,-3 3 0,-2-2-3377,-5-16 3480,2 20-1061,-2-5 977,1-11 56,3 1 1,2-1 18,8 4-73,3-6 0,3-3-39,3-1 27,12 1 1,6 0 37,-8-7 0,-1-1 0,1 0 0,0 2 0,9 6 0,-6-1-1338,-16-8 1338,17 16 0,-8 16 0,-16-24-463,4 13 0,-1 0 463,-8-13 0,7 20 0,3-7 0,-2-12 1059,14 11-1059,-3-23 45,8-17 0,6-10-45,7-17 0,1-5 158,-2 9 1,-1-3-159,-13-2 0,0-4 0,-4 0 0,3-8 0,-3 1 0,-5 8 0,1-3-30,5-10 0,3-6 0,-4 4 30,-6 7 0,-1-1-45,-2 2 0,2-7 0,1-1 0,-5 5 0,3-9 0,-4 0-15,-2-7 0,-1-5 0,-3 8 60,-7 12 0,-2 3-45,0-14 0,-5-2 45,-7 0 0,-8-4-571,-2 4 1,-5-4-1,1 2 541,6 9 0,1 1 0,-4-6-198,-2 7 0,-3-6 0,-3-4 0,-1 1 0,0 2 0,1 5-334,-4 0 0,0 4 0,0 1 0,1-2 411,-3-9 0,0-3 0,0 1 0,-1 5-359,-8-1 0,0 5 1,5 12-211,-5 8 720,-2 9 0,-1 5 0,-3 5 0,11 4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0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15 11041,'-2'-7'2788,"0"2"-1978,1 3-1,-2 1 181,0 3-451,-2 2 451,-3 9 809,-12 22-990,1 1 720,-20 43-1259,18-36-1561,-7 8 0,0-2 1291,9-15-757,-8 11 1,1-2-323,11-20-3059,-7 13 2879,18-29 1259,22-25 0,-7 7 0,16-17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1.0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0 9152,'-10'18'5217,"1"0"-900,-6 8-3237,9-14-541,-4 5-179,15-16-450,1-1-1079,19 0 359,-8-2-3058,34-9 1,7-2 3867,-13 2-89,10-3 1,-3 1-1,-18 3 1,0 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1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2 8882,'-5'1'5127,"0"1"-3958,2-2-269,-1 0-1,4 0 91,-3 0 1348,8-4-898,19 9-1081,-7-4 451,28 21-630,-28-8 539,26 69-629,-32-48 0,-3 19 0,-6-1-90,-13-19 135,-16 21 0,-4 2-45,4-13 90,-18 22 0,-1-1 0,13-20-180,-19 22 180,33-38-180,11-16 90,1 5 0,15-2-90,-1-4 89,28 5 1,-15-10-90,14 2 0,-13-4 0,23 3 0,-16-2 0,15 3-179,-5-1-1,-9 0-450,15 4-269,-21-5-1890,-5-1 990,-16-8-4497,-25-26 5306,8 10-1888,-22-25 2878,22 25 0,-6-8 0,5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1.6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20 3658,'-10'-6'3329,"0"2"281,2 0-2620,0 1 3657,1 0-4018,4 3 1220,4 3-1399,6 2 3302,4 2-3122,9 2-361,-2-1 181,52 25-450,-36-18 0,18 11 0,-1 1 0,-17-8-180,12 9 0,0 1-719,-13-6-2429,26 21 1979,-45-32-5128,7 1 6477,-14-19 0,5 0 0,-5-5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1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6838,'8'-10'3148,"-1"1"-4336,2 3 2267,-1 3 1600,3 2 1459,31 23-2519,-19-7-540,21 28 1,0 6-810,-14-3-440,14 37 0,-3 6 440,-16-16 149,-6 11 1,1 20 0,-5-16 1660,-3 9-1990,-6-13 0,0 15 0,-4-20-90,-4-15-135,-4 8 0,0-6 45,0-29-1169,-10 28-270,8-51-3448,-13-20 3358,13-5 180,-5-23 191,13 14 1248,4-13 0,0 6 0,3-8 0,-3 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2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0 8882,'-7'8'4407,"0"-1"-3417,1 0-91,1 0 1710,8 5-2339,18-1-270,-2 0 0,14-3 0,-1-3 0,37 0 0,-19-2-540,13-3 0,-1-1 270,-19-2-1709,12-3 1,-2-3 179,-26-2 1799,14-4 0,-35 3 0,-5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2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1 10141,'-7'2'3148,"1"3"-7998,1 3 5569,1 3 181,-1 2 2891,-3 50-3432,4-28-559,-1 15 1,0 4 649,-1 2-754,1 10 1,0 1 123,1-6 226,1-4 1,1-7-676,3-27-1054,2 12 603,0-24 1381,4 3-1381,-1-9 1552,0 0-472,5-4 0,-5-2 0,8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4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14 11221,'-7'-2'3148,"0"-1"-2339,1 2 181,0-1 449,2 1-989,2 1 359,10-4-719,0 3 180,54 3-180,-30 2 225,26 7 0,1 4-135,-19-3 359,48 27-179,-68-21 1529,4 45-1259,-28-25-271,-13 9 1,-5-1-270,-4-7-1786,-10-1 0,0-3 1696,12-15-846,-45 28 846,48-34 90,-28 16-1,40-25 91,-6 3-180,15-8 2928,0 0-2838,4-3-90,15 3 0,-3-3 0,48 7 0,-35-3-270,21 2 1,2-1-91,-17-1-1439,19 0 0,0-1 720,-21-2-181,29-1-89,-43-1 1400,0 0-51,21-11-848,-21 8 0,17-9 0,-26 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4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 2 10141,'-7'-1'4138,"0"0"-8899,-1 2 7010,-7 0-1170,4 0 3208,-20 8-3297,11 5 269,-21 24-989,19-8 474,0 15 1,1 5-655,1 17 30,8-4 0,0 12 0,3-8-2299,0 28 2179,4-13 0,4-3 90,7-4 2269,4 1-2494,3-15 0,8 3-3059,18 3 1,4-4 2473,-19-16 1,3-4-1440,20 2 1,-2-15 718,-24-26-808,11-3 2248,-15-7 0,-1-1 0,1-2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5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 0 12480,'-10'5'3238,"-1"0"-2249,2 0 91,1-2-1174,0 0 993,2-1 826,-5 10 254,-2 24-1710,2-10 271,9 41-540,5-46 194,44 31-194,-27-43 0,30 7 0,-26-25 0,24-26 0,-15 8 0,22-37 0,-38 36 604,6-19-604,-16 32 180,4-7-180,-7 19 270,10 17-270,-8 0 90,7 14 360,-2 35-360,-5-23 179,-3 36 1,-1 8-90,-5 5-90,0-23 0,-1 10 0,-1-9-90,-2 26 45,-3 8 0,-1-6-45,4-35 0,-3 8 0,0-5 0,4-32 0,-22 27 0,16-45 90,-25 0-90,23-20 90,-27-44 0,25 24-90,-3-29 0,2-5 0,11 15 0,3-31 0,5 0 0,4 29-135,10-21 0,4 4-45,-3 29-630,15-11 1,3 2 180,-10 22-2205,16-8 1,1 2 1573,-16 14-2967,39-18 2878,-44 25 1349,16-5 0,-20 8 0,4-2 0,-6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30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24575,'-8'9'0,"4"-2"0,0-7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5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 7969,'-17'13'5128,"-1"1"-8504,3-2 4545,0 0 1449,3-3 1069,1-4-2516,6-3-722,12 1-102,2-2-707,58 3 3213,-33-4-5282,27-6 0,2-2 810,-20 1 1619,16-6 0,-2 0 0,-28 6 0,25-6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5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 65 11940,'-8'-6'3238,"-1"0"-1169,0-6-989,4 2-91,-1-3 270,4 2-719,1 6 1889,8 3-2160,-1 6 721,32 21-810,-20-9 89,17 20 1,0 5-180,-9-7-365,24 35 455,-23-25-180,-7-10 45,12 24 0,1 1-225,-9-15-90,8 13 0,-3-5 0,-18-32-3018,9 10 2568,-14-21-1079,1 0 810,-5-6-5024,-2-21 4754,0 5 1259,-1-36 0,0 24 0,0-16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5.9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489 11 12030,'-2'-5'3148,"-1"1"-2248,-1 2 89,-1 3 990,-6 4-1169,2 1-181,-5 6 631,-4 7 1348,-40 49-2744,24-28 316,-10 9 0,0 1-3287,2-6 3196,-18 20-690,4-6 511,21-21 0,2-2 1,23-24-288,6-6 107,3-3 1,0-1-1800,3-5 2982,2-1-5140,9-11 3892,-1 4 335,26-26 0,-19 19 0,17-17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6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 12120,'6'-3'4587,"1"2"-3507,-2 1 2788,13 15-3329,-6-3 91,10 12 449,0 3-629,-3-4 90,16 24-270,-13-15-1112,15 49 1,-1 9 1111,-8-15 44,-11-8 1,2 20 0,-1 1 0,-6-18-414,-6 24 129,-6-1 0,-3 19 0,-2-21-30,-5-10 0,-2-5 0,-1-2 0,-4-12 0,-2-3 0,-5 9-90,1-14-179,6-18-2520,-7 3 1800,15-27-5668,-15-2 5218,20-17 286,0-27-106,10 12 1259,7-17 0,-2 12 0,3-2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6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26 8475,'-12'3'7915,"-6"1"-6768,9-2 22,-2 1 953,11-1-1042,6 0-424,8 1-117,13 1-269,0-1 360,64-1-630,-46 0-585,38-1 1,0 0-46,-32 0-140,6-1 1,0 0-3638,-13-5-361,-4-7 3239,-8 2 1408,-18-3 0,-14 4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6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37 12030,'-9'-11'3148,"0"1"-1349,1 1-809,4 5-1,-2 2-179,5 6 1528,-3 31-179,-2 51-2069,1-18-45,-2 15 0,0-3-45,1-27-2236,0 12 1,-1-2 1425,3-26-7533,5 44 6814,4-56-121,32 14 1650,-15-40 0,23-6 0,-21-3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7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1 17337,'10'1'2159,"0"0"-1440,11 1-539,-3 1 270,8 1 989,26 15-1079,-23-7 450,41 27-630,-47-20 359,23 46-4790,-36-38 4341,6 26 1039,-61 14-1129,-15-10 90,-7 14-45,10-35 0,3-8 45,20-13 270,-45 17-270,66-29 179,-1-2-179,17-4-90,29-10-90,-11 7-449,57-15-181,-31 13-2078,5 1 0,0 1 1718,-1 1-3146,21 1 1,0 1 4225,-25-1 0,6 0 0,-3 0 0,-25-3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7.4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224 19 8882,'-3'-6'6566,"-2"-1"-5307,1 4 91,-3 1 89,3 2 900,-2 1-1620,1 1 1800,-16 30-2160,8-11 406,-12 37 0,0 6-586,4-8 31,3 10 0,-3 15 0,4-12-441,4 9 21,6-3 0,1 15 0,4-16-149,8-3-901,7 10 1,5-6 90,2-36-3329,31 30 2969,-26-46 1529,60 10 0,-48-29 0,35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7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149 0 3928,'-24'4'5757,"4"-1"-3542,3-1 484,9-1-913,24-2-257,36 11-339,-13-4-741,34 21-269,-47-6-90,3 5 2919,-17-3-2740,-12 3 181,-9 5 1431,-4 1-1341,-16 13-270,7-17 359,-11 9 1,-1 2-270,-9 8 0,0 9 0,2 0-360,11-12 90,1 32-90,32-58-540,49 30 270,-28-33-899,48 18-91,-45-31 361,3 0-1080,-8-7-270,-9-3-4227,0-24 3958,-9 6 2518,-5-17 0,-6 20 0,-2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8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39 12120,'-19'-6'5847,"-8"-3"-4588,12 2-180,-6-1-539,16 4 90,2 1-181,1 2 1171,24 5-1530,-8 0 179,44 13-269,-14 0-269,24 10-721,-10 2-809,-2 2-2294,-9-4 1,-2-1 2743,3 1 1349,33 16 0,-60-34 0,5 0 0,-10-5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1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0 6844,'-7'7'4587,"1"0"-2018,0 1-1490,2 0 565,1 0-565,3-2 810,4 2-1439,3-3 206,4 2 63,9-1-89,9 0 179,52 1-809,-32-3 0,12-3 0,1-1-269,-9 0-1530,47 0 1079,-60 0-3639,10 5 2200,-40-4 2159,-12 13 0,-7-8 0,-12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8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0 10771,'-9'29'6476,"4"-9"-5576,11-11-181,4-7 1,23 0-720,-8-1 0,19 1-360,0 0 0,-9-1-1799,41 0 271,-22-2 192,4-3 0,0-2 1696,-3 0 0,23-5 0,-54 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8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30 11760,'-5'-1'3418,"0"1"-269,-2 2-1980,1 1-450,-2 4 2250,-10 27-2250,6-8-539,-5 15 0,11-18 0,9 12-180,0-16 180,24 31-3572,-13-37 3392,15 10 0,-2-23 0,-8-3 90,39-26-90,-35 12 0,16-23 0,-1-3 90,-11 3 45,1-3 0,-2 1 404,-9 9 721,3 19-811,-12 24-179,0 18-90,-4 2 0,-1-4 90,0 4 180,0 41-450,-1-22 0,0 31-163,-3-33 163,-2 24 0,0-16 0,-1 18 0,1-23 0,0-1-2215,-1-1 2215,2-1-1481,-6 48 1481,2-44 271,-4 12 0,-2-3-271,2-26-191,-27 42 191,24-62 1655,-22 7-1655,18-25 0,-20-39 0,22 17 0,8-28 0,6-2 0,9 14-45,12-22 0,2 1-135,-1 19-164,11-14 0,0-1-105,-8 18-2880,15-29 1,-1-1 1799,-15 26-592,5-14 0,-2 2 682,-15 27 1439,16-36 0,-14 36 0,8-17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8.9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11131,'2'5'4317,"1"0"-8628,-1 1 5750,2 1 0,1 0 2864,17 19-3763,-8-6-63,9 22 0,1 9 243,3 26-540,-8-25 0,0 5-467,-1 19 1,-3-1 466,2 10 0,-4 1 0,3 19 0,-3-14-180,-5-35 0,-1 1-140,3 20 0,2 17 0,-1 0 0,-2-19 140,2 23 0,-5-15 0,-1 14 0,-2-20-180,-6-14-1048,-10 13 1,-3-8 148,2-41-4354,-35 12 3994,35-40-4678,-26-31 6117,31 14 0,-6-18 0,10 19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0.1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11580,'15'9'2789,"0"1"629,25 31-2878,-16-13-1,19 25 541,-13-3-631,-7-9-194,11 29 1,0 5 104,-6-5 30,-4 7 0,1 18 0,-6-14-300,-7 8 29,-6-5 1,-3 15 0,-2-16 413,-8 6-443,-1-23 0,-1 10 0,-1-11-90,-4 9-26,-5 12 1,-1 0 25,-1-7-1459,-3 0 1,0-5 1458,6-21-990,-19 19-809,23-65-3238,-10-11 3508,15-5 1572,12-39 1,4 28-1,10-22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2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10861,'-8'2'3688,"0"0"-2699,1 1 180,2 0-359,2-1 89,1 0 811,9-2-991,49 9-629,-25-4 225,18 9 0,0 2-45,-19 0 449,36 32-269,-43-15 0,2 19-91,-20-5-89,-30 15 0,-8 1-270,5-4-1606,-23 17 0,-2-7 1696,24-40-90,-24 23 180,28-35 449,-12-1-539,17-5 450,-7-3-450,27-8 90,7-4-180,-1 3 0,39-1 0,-23 2-90,44 4-90,-29-2-899,49 1 629,-41-1-2798,7-1 0,-1-1 1899,-19-1-90,28-1 179,-41-1 1260,23-14 0,-21 8 0,16-10 0,-28 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2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8083,'10'3'4857,"-1"0"-1410,1 5-1378,9 11-1529,-5-4 1050,9 11-330,10 12-1080,-11-10 647,15 16-287,14 28-360,-2-2-90,7 12-990,-12-13 1,-3-5 2399,-14-21-3075,6 11 1,-3-6 135,-23-35 1439,12-13 0,-12-8 0,6-16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2.4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498 1 8338,'-8'0'4137,"0"1"-2069,-3 5-899,-1 2 181,-1 3-91,-1 3-3831,0 1 3562,-2 2 187,-22 30 1,-4 6-1088,5-10 113,-16 22 1,-1 0-204,15-21-225,2-3 1,-1-3-6522,3-10 6135,7-5-2267,39-45 2878,22-13 0,-1 6 0,3-2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18 105 12300,'-5'-16'3778,"0"1"-2519,2 2 0,0 1 1080,2-1-1529,1 5-181,0-2 271,5 5-540,1 1 269,25-3-539,-11 6 0,55 3-180,-28 4-2339,26 7 1,1 1 989,-11-2-1485,9 3 1,-2-3 2923,-27-12 0,17 2 0,-28-9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3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170 1 8702,'-9'6'8905,"-7"9"-7466,7-6-180,-4 6 2249,13-3-3238,2-5-180,6 4 270,11-3-270,-2 0 360,32 12-270,-21-7-90,18 7 89,-21-7 181,16 16-180,-18-10 630,14 46-541,-32-37 271,-15 49-360,-16-38 225,-18 12 0,-5-1-405,2-3 0,-16 6 0,3-6 0,30-24 0,-36 23 0,54-37 0,-3 2 0,16-11 0,18-3 0,-3 1 0,14-3-1260,30-4 361,-25 4-2519,24-5 0,1 0 1709,-18 2-585,8-2 0,2-2-1098,2-8 3392,-1 0 0,-5-3 0,-21 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3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76 9062,'-3'-8'5487,"2"1"-4138,0-1-90,2 1 90,2 0 91,2 0 1528,14-6-1259,18 3-1349,-6 1-2043,42 28 2043,-46-4-1459,42 49 1548,-48-24-1966,2 53 1517,-22-46-357,-19 12 1,-8-1 356,-10-4 0,-9 5 0,-3-3 0,2-10 360,-6-4 0,2-4-360,18-17 1441,-36 24-1441,57-39 0,-1 6 0,16-10 1369,7 2-1369,44 12 0,-24-8 1456,31 9 0,7 3-1456,0 8 1271,24 5-1271,-28 10-270,-45-27-360,10 10 91,-24-21-993,-3-3-446,-3-2 898,-6-4-89,1 0-1080,-11-8-5307,-28-32 6027,18 18 1469,-22-27 0,29 28 1,-1-1-1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1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10550,'-18'20'3058,"2"-1"809,0 2-3508,11-8 130,1 1-309,17-8 21,0-2 69,28 3-3230,-14-5 2960,18 2-135,7-3 0,4-1-2294,40 0 845,-35 1 1,-2-1 593,17 0-5654,-15 2 6644,-26-2 379,24 2 0,-34-3 1,0 1-1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3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34 11221,'-8'-8'5576,"-1"-1"-4406,5 3-181,1 0 630,9 2-539,8 4-541,2 0 631,25 8-900,-16-2 89,66 29-359,-52-17-1124,22 14 0,0 1-46,-24-10-764,8 6 0,-2-2 405,-18-11-1863,36 12 3392,-38-20 0,18 3 0,-23-11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4.1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0 12210,'-3'9'3238,"0"-2"-7639,2 1 5301,3-2 1768,2 0 1559,54 11-3867,-29-10-45,20 2 0,2 0-315,-12-6 949,60 4-949,-53-4-2574,34 1 1,1 1 1674,-30-3-181,12 1 1,-10-1 739,-45-2 340,-14-13 0,-3 7 0,-13-10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4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94 51 10771,'-14'-14'5037,"-9"-4"-4048,11 9-179,-6 0 1349,8 13-1710,4 2 181,-2 7-90,6 1 449,1 17 540,2 42-1259,1-2-270,0-2 0,0 0-635,0-1-40,1-8 0,1-2-1393,3-5-2160,11-3 0,4-2 1540,0-9 2688,24 9 0,-24-47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4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6 13199,'-3'-3'3598,"0"1"0,3 2-2698,4-1-271,0 1 811,15 2-1170,-6 1 539,28 10-629,-10 3 270,40 38-360,-35-23 44,-4 9 1,-4 4-45,-16-4-3392,3 16 3392,-17-22-723,-11 2 633,0-9 0,-8 10 90,-10 1-90,-7 3 0,0-6 0,-1-1 0,-9 7 270,-6-3 0,2-4-90,25-18 719,-31 15-719,54-29 2944,5-5-3034,4 1 991,43-16-1081,-23 11-90,61-12-90,-55 15-855,23 3 1,1 2 225,-18 2-1395,15 3 0,0-1 675,-24-2-5667,49-4 5397,-53-3 1799,23-6 0,-32 3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5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82 17517,'0'9'3688,"0"0"-2879,1-1-269,-1 1 0,-1 2 719,-1 16-809,-2 0-270,-2 31-90,3-26-90,4 22 0,8-33 0,19 6 0,-8-18-90,46-27 90,-40 3-45,13-19 0,-2-5 45,-14 9 90,25-54-90,-35 55 180,15-48-90,-20 56 359,9-14-179,-14 42 854,8 40 1,0 11-765,-2-6-1864,3 37 1,-1 2 1503,-8-20 0,-2 2 0,-1 15 0,0-11-2366,-3 21 2366,0-1 0,-1-4 0,-1-29-1583,-4 21 1583,1-23-255,-6 15 1,-1-1 254,2-19-56,-5 13 1,-2-8 55,9-41 1035,-21 13-1035,20-33 0,-28-42 0,27 15 0,-2-26 0,3-4 0,10 11 0,5-34 0,2-3 0,2 22-405,8-32 0,3 2 135,-6 37-495,7-8 1,1 3-45,-5 27-3186,16-11 1,4 1 2375,-9 14-1439,15-9 0,-1 4 3058,-16 19 0,17-9 0,-24 15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5.6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1 104 13289,'2'6'4318,"1"-1"-2879,1-3-90,2-3 91,2-2-361,3-2 270,12 0-180,39-6-899,-17 4-45,22 0 0,0 0-135,-18 3-270,18 2 0,-3 0 0,-31 2-2518,35 3 539,-55-3-1979,4 1 2609,-13-5-1863,0-14 3392,-1 6 0,2-11 0,-4 14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6.2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3 7606,'13'-1'4318,"-3"0"-1131,4 1-2017,-2 0 719,15 4-900,-1 3-89,15 9-541,-12-2 738,-2 5-647,-2 2 177,-7-3-267,14 41-180,-23-21 90,-14 48-181,-11-47 1403,-15 13-1222,-22 0-180,22-22 314,-24 15 1,-4 2 495,8-8-631,-23 15-89,56-35-180,24-19 90,22 1-90,-10-2 0,39-3-270,-14 0-899,16 2 0,1-1 269,-2 2-2473,12 2 0,-3 1 1934,-32 0-3059,49-1 4498,-49-7 0,7-2 0,-12-2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6.5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 3216,'-3'13'9830,"3"3"-9210,3-9 459,4 4 1248,0-4-528,11 16-149,-4-7-301,25 34-539,-9-12-90,25 36-541,-21-27 1,-2 0 0,1 0-360,6 14 1160,7 9-3948,4 6 5190,-33-50-9508,21 29 7286,-28-58 0,2 9 0,-8-27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6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506 3 12480,'-6'-2'4317,"-1"2"-8718,-1 4 5841,-3 3-91,-2 3 3572,-37 35-4471,23-20 404,-23 24 1,-2 2-585,17-15-135,-19 21 0,1 0-45,23-23-270,-25 30-90,42-46-90,2-2 0,2-1 661,3-3-4349,-4 8-3328,9-11 5847,-4 4 1529,23-18 0,-10 1 0,14-7 0,-10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7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29 12840,'-10'-1'4407,"2"1"-3058,1 0 181,3 1 1528,3 0-2608,5 0-91,0 0-179,5-2 270,31-5-360,17-2-1623,5 0 1533,21 1-1664,5 6 0,-1 2 585,-7-2-765,12 2 0,-18 2 315,-63-2 1529,-2 1 0,-15-3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19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11760,'-10'14'4408,"1"-1"-8899,3 0 5750,2-3 3748,9 8-4737,27-3-270,-5 0 0,34-4 0,-28-8-795,31 0 1,4-1 524,-11 0-950,19-1 1,0 0-310,-22-1-4368,43 5 4728,-60-4 1169,8 3 0,-48-1 0,-3 2 0,-3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7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94 18 12120,'-8'-7'3418,"1"3"-2249,1 0 1,0 2 179,0 1-360,2 3 451,-3 7 718,-1 29-1798,2-10 90,-1 23 0,0 4-450,2-11-45,-2 31 0,0 0-135,4-28-1844,5 20 0,3-3 765,2-30-6451,26 34 6271,-15-56-180,12 2 1619,-2-18 0,-6-3 0,8-5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7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188 18 12390,'16'-4'4317,"0"0"-3147,0 1 179,1 0-90,2 1-89,0 1 1078,30 5-1618,-15 4-360,15 5-90,-27 3 899,-8 30-180,-30 6 1,-7 2-630,4 25-90,-13-23 0,-12 6 0,1-6-180,-1-5 0,0-4-1148,-3 7 0,1-3 1148,8-9 0,7-8 0,14-14 0,3-1 0,15-6 0,10-6-629,63-9 179,-33-1-2474,22-7 1,0-2 1484,-26 4-270,35-9 180,-51 14-3148,24-6 4677,1-2 0,9-4 0,-7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8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0 13110,'3'5'3687,"0"-1"-2337,4-1-1,2-1 990,8 1-1710,-1 0 810,23 14-989,-17-5 899,37 37-1079,-36-23 539,6 25 1,-2 3-810,-15-15-1156,-9 31 0,-7 1 1156,-10-30-359,-18 19 0,-5 0 359,-5-14 0,8-10 0,-1 2 0,-23 22 0,25-24 0,-4 11 0,32-35 0,4 8 0,8-14 0,5 3 0,2-5 0,3-1-90,4-1-1330,16-3 970,-6-2-270,11-2-3417,22-13 2788,-30 7-5578,39-29 5398,-58 24 1529,7-25 0,-24 27 0,-3-8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8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8 8612,'-16'-2'6836,"-4"0"-5666,7 1 89,-1 1 0,8-1 900,3 0-990,3 1-449,8 4-450,1 0-3033,68 26 2673,-38-15-2124,26 11 1,4 2 54,-10-2-1343,-1 1 1,-1 1 2061,-8-2 1440,30 15 0,-50-27 0,17 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8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 8503,'-10'11'4947,"2"0"-2698,2 0-90,7-5-414,4-1-935,26-6-610,-8 0-1730,76 2 721,-53 0-2359,17 2 0,1 0 2089,-16-1 1060,13 0 1,1-1 18,-12-1 0,35-1 0,-53-1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8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9 8702,'-5'0'8095,"0"0"-5666,4-1 449,10-2-2338,0 1-270,8-1 719,8 9-719,-7-1 360,25 21-3842,-23-11 3392,10 15 1079,0 36-360,-28-2-629,4 23 90,-36-23-180,3-30 90,-14 4 0,-1-1-270,4-4-1278,-33 28 1278,54-45 2759,6-6-2759,4-4 0,2 0 0,4-3 0,6 0-1080,35 4 810,-14-4-1394,27-8 0,4-3 675,-14-2-1776,22-10 1,0-1 1505,-22 5-2259,16-11 0,0-2 2439,-17 5 116,30-21 963,-32 8 0,-9 7 0,7-11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9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410 81 960,'8'-21'4677,"-1"2"2352,0-2-5770,-4 12 1050,0-2-690,-6 16-40,1 1 1209,-17 38 1054,10-19-2942,-16 50-721,18-45 361,8 61-540,4-57 90,15 13 0,5-2-90,-3-23 0,39 21 0,-40-38-90,25-8 180,-27-6-90,22-23 0,-24 13 0,28-55 0,-28 42-1696,6-16 0,-1 1 1696,-9 16 0,16-35 0,-21 49 450,5-2-270,-11 22 0,-2 54-180,-1-23 0,-5 43 0,0 8 0,0-17-193,-2 30 1,2 0 192,4-23 0,1 9 0,1 18 0,0-15 0,0 10 714,1-27 0,0 9 0,-1-16-714,-1-14 0,-2-2 0,-1-4-1426,-16 6 1,-5-1 1425,-1-5-514,-29 4 0,-6-11 514,10-30 0,-37-21 0,-2-10 0,25-4 0,8-11 0,-9-13 0,13 5 0,10-9 0,14-2 0,1-14 0,9 12 0,15-1 0,12-14 0,8 4 479,10 30-479,47-16 0,13 5 0,-1 19 0,-18 11 0,9-1 0,-11 8 0,7 10-1350,-2 9 1,-5 3 540,-24 0-2519,53 13 2068,-66-12-5576,45 12 5307,-47-13 1529,30 8 0,-39-9 0,5 0 0,-7-1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09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11850,'0'22'4318,"0"-1"-1620,3 7-1349,-1-7-89,4 3 1798,10 5-2159,-3-11-359,8 9-90,-6-14-90,0-1-540,-7-6-540,1 1 181,-7-5-181,-3 0-6746,-25-4 3149,2 0 2967,-11-1 1350,14-1 0,14-1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20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580 29 11221,'-48'-15'3418,"3"4"-2609,14 8-5030,-13 9 4671,10 2-90,-9 10 680,7 16 1,2 5-681,-5 8 654,-9 23 0,3 5-744,11-4 112,14-4 0,-2 21 1,2 3-1,5-16-531,4-14 1,4 2 220,4 8 0,3 17 0,1 5 0,4-7 0,1-18-72,5-15 0,8-3 22,13 14 1,12 14-1,3-3 1,-6-16-23,-7-20 0,4-6 0,37 21 0,16 5 0,-13-13 0,13-11 0,-20-13 0,11 0 0,-11-5 0,14-4 30,-3-10 0,18-4 0,-16-1-30,12-7 0,-9-12 0,15-8 0,-22-1 2686,-17-10-2686,6-19 0,-6-4 0,-33 11-930,2-37 1,-5-10 929,-17 44 0,-3-6 0,-3-18 0,-1-19 0,-1-1 0,-2 15-322,-2 7 1,-3 1 321,-1 0 0,-3-13 0,-1 3 0,0 18 407,-7-16-377,-8 23 0,-9-7 0,3 13-30,-10 5-540,-31-1 0,-7 14-989,-1 39-1574,-14 11 0,-1 4 1753,11 4 587,11 1 1,10-2 762,34-12 0,-7 1 0,26-11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21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201 30 11311,'-1'-9'3238,"-2"1"-2339,-2 2 181,-1 2-181,-1 1 1350,-13 6-270,-11 26-990,-3 9-629,2 13 224,13 16 1,5 2-495,2-3-1696,2 25 0,4-1 1606,10-27 45,6 3 0,4-2-45,4-14 90,33 1 0,8-6-90,-14-23-125,10-2 1,-3-7 124,-19-21 0,0-4 0,12-11 90,20-41-90,-24 25 90,8-46-90,-46 58 180,-13-60-90,1 52 0,-14-23 0,-4-2-90,-3 9 44,-4-3 1,0 2-45,4 10-179,-33-22-1,43 52-1619,-39 8 899,40 16-3777,-36 38 3418,35-26 1259,-28 54 0,37-53 0,-8 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19.3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12390,'-13'25'3058,"3"-2"-2068,3-4 1258,11 5-2068,2-10-90,29 9-90,-11-14-495,24 0 1,5-1-136,-7-4-3700,38-3 1,2-2 3160,-25-5 1169,11-4 0,-2-1 205,-19-4 1,17-8 0,-22 4-1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23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2199 0 12390,'-18'11'2968,"-2"1"-7639,-5 3 5391,-3 2 2128,-20 18-2713,-1 16 0,-1 5 43,14-19 1,-3 5-22,-12 22 1,-10 16-1,0 3 1,9-13-550,7-7 0,0 3 511,5-7 1,-9 14 0,-4 6 0,0 1 0,5-6 0,7-11-75,-8 15 0,-1 4 45,11-16 0,-8 15 0,-5 9 0,-2 4 0,2-3 0,4-8 0,9-13-90,-1-1 0,8-10 0,-6 9 0,0 0 0,-6 12 0,-3 5 0,1-1 0,4-8 0,9-15 0,-2 2 0,2-3 0,-7 13 0,-8 14 0,0 0 0,7-12-90,3-4 0,1-2-300,-11 18 0,-5 9 1,13-21 2426,13-24-6175,18-41 3149,16-27 989,15-39 0,2-7 0,-3 6 0,0-2 0,1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23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1252 11670,'26'-22'3059,"0"0"-3888,7-8 2178,1-2-3366,27-12 2017,-16 16 0,13 1-834,6 8 834,-9 3-237,25-8 1,24-9 0,-12 4 326,-26 9 0,2-2 35,3 1 1,15-6 0,6-2 0,-4 2 0,-15 5-171,3 0 0,5 0 109,-7 3 0,19-4 1,12-3-1,5 0 0,-2 0 1,-9 2-1,-15 4-64,5 0 0,-12 2 0,13-2 11,-14 4 0,14-4 0,8-1 1,5-1-1,-1 1 0,-6 0 1,-10 3-1,-14 4-11,-1 0 0,-13 4 0,11-2 15,13-2 0,15-2 0,8-2 0,2 1 0,-6 0 0,-12 3-15,8-1 0,-10 2 0,13-1 0,-18 2 0,12-1 0,8 0 0,1-1 0,-2 1 0,-9 1 0,-12 1 0,8 1 0,-14 1 0,7 0 22,12 0 1,8-1-1,-2 0 1,-16 4-23,-7 1 0,-10 2 538,1 0 1,2 1-539,23 1 0,-6 1 1738,-13 2-1648,9 2 0,-7 1 2275,-40-1-2095,21 4 4719,-81 8-4900,9-6 271,-59 48-270,41-25 0,-29 32 90,26-17 0,2 0-405,-14 22 382,9-11 0,-10 18 1,0 2-1,7-12-683,4-5 0,-2 3 586,3-2 0,-10 15 0,-4 7 0,-1 1 0,4-6 0,9-14-60,-8 13 0,0 1 30,9-14 0,-9 14 0,-4 6 0,0 1 0,5-8 0,8-13-30,-7 10 0,1 1-105,4-7 0,-10 15 0,-5 9 0,1 0 0,3-8 0,10-15-1178,-8 13 1,1-3 1102,7-12 0,-7 13 0,-3 3 0,4-7 1,10-15-181,4-10 0,0-1-1607,-11 12 1,-11 17 0,-6 5 0,3-4 0,9-14 406,-1 2 0,-2 0 1560,2-4 0,-12 14 0,-4 3 0,6-10 0,12-19 0,-19 4 0,15-18 0,-1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24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1 223 3658,'31'-14'2789,"1"0"-1543,5-1-436,5 1 1848,32-5-2478,-11 7-529,1 4 1,2 2 168,23 2 0,-9 4 1,16 1-415,-24 0 0,11 0 1,5 1-1,-2 0 0,-9-1 294,4 1 0,-8-1 1,13-1 254,-11-2 1,13 0 0,7-1-1,2-1 1,-3 0 0,-9-1 0,-15 0 44,27-5 0,-7-2 0,-12 1 0,10-2 0,-2 0 0,-11 1 0,-5-4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25.3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5 320 15178,'-2'2'1260,"0"-1"-1260,2-1 0,11 2 0,-1-1 0,12 2 0,43 3 0,-23-4 45,49-2 0,8-1-640,-15-2 625,-9-1 0,14 0 0,-12 0-30,17-3 0,-22 2 0,18-2 0,2 0 0,-16 1 0,-15 1 0,2-1 0,8-1 0,18-3 0,5-2 0,-6 2 0,-19 1 0,-13 0 0,-3 1 0,19-4 0,10-2 0,-16 2-3054,-3-1 3054,-6 0 0,0-1 0,16-3-480,4-2 0,1 0 480,5-2-918,-10 4 1,-2 0 917,-1 1-313,-10 10 1,-6 3 132,-23 6-630,30 17 810,-49-7-1174,8 27 454,-16-28 954,0 26 1,-6-31 0,-1 10-1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25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 1 11940,'12'0'2968,"-1"0"-2068,-3 0 89,-3 0-359,-3 0 449,-2 0-989,-5 0-90,2 0 0,-4 0-90,3 2 0,0-2-359,0 1 179,0 1-2519,-1 2 2160,2-2-3959,-9 12 4588,7-8 0,-9 9 0,6-8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27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1157 5207,'-13'-12'3239,"-2"-1"-59,-11-9-3090,10 8 90,-2-4 1229,16 4-1229,4 0 827,10-18-1097,3 6 360,24-33-61,6 6 1,14-10 0,4 0-534,8-1 0,5 1 0,3-3 369,-12 7 0,1-2 0,4 0 0,6 5 9,2 10 0,7 1 0,3 3 0,-4 5 0,-11 5-172,-8 3 0,-7 6 1,8 3 153,6 5 0,12 1 0,4 3 0,-7 4 0,-16 5-36,-7 4 0,-3 10 45,19 13 0,14 11 0,0 3 0,-19-5 0,-21-6 0,-4 3 67,9 11 0,11 11 1,-2 0-1,-17-9 68,2 15 90,-16 4 0,0 14 0,-9-11-90,-10 6 119,-12-6 1,-6 12 0,-6-10-99,-30 16 24,-6-5 0,-4-2-180,21-38 0,-6-1 45,-33 18 0,-18 6 0,7-10-90,15-15 0,-5-3 8,-5 1 1,-14 5 0,-1-2 0,14-8-9,6-9 0,1-6 0,-14-1 0,-8-1 0,13-6-1725,-17-7 1725,25 0 0,-7-6 0,7-11 0,-5-8 0,3-7-496,-1-13 0,1-8 0,0-1 496,-11 4 0,-1 0 0,6-10-236,24 0 0,3-10 1,6 1-1,9 9 191,6 3 0,10-1-180,9-18 1,5-9 0,6 15-136,11-2-450,15-11 1,5 5 89,-1 34-1355,24-12 0,5 2 1085,-11 16 1361,25-10 0,0 5-371,-25 20 0,37-14 0,-52 23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27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7 3154,'-5'11'2608,"-1"-1"476,0-2-2545,0-4 852,-7-4-2830,8 0 1472,-5-6-843,9 5 3291,0-2-2481,1-6 0,1 3 0,0-5 0,0 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30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3438 215 5345,'-31'-10'4317,"-9"-4"-2518,-56-6-1619,32 8 0,-33 2 405,35 13 0,-1 5 897,12-3 1,-2 2-1303,-14 0 0,-10 3 314,6 1 1,-11 3 0,0 0-1,12-2-323,7-2 1,-2 2-46,-11 2 0,-19 5 0,-7 1 0,7-1 0,19-2-81,13-3 0,0 2 9,-5 4 0,-17 6 0,-4 2 0,4-1 0,17-5-54,6 1 0,1 2 22,-16 8 1,-15 9-1,1 1 1,18-7-23,22-8 0,3 2 22,-10 9 0,-11 9 1,1 1-1,13-7-22,13-9 0,2 5 45,-13 18 0,-10 15 0,0 2 0,14-13-45,15-15 0,3 2 60,-17 36 0,-4 17 0,15-18-60,20-8 45,13 13 0,7-3 654,16-26-699,19-2 0,15 9 0,-4-11 1718,18 6-1673,-2-17 0,21 7 0,3-1 0,-16-12-421,-18-14 1,2-5 419,26 7 1,19 3 0,2-2 0,-18-7 0,-22-8 0,2-3 22,22 0 1,19 0 0,1 0-1,-17-4-166,-14-1 1,2-4 143,-8-1 0,16-1 0,9-1 0,0-1 0,-7 0 0,-15 1-1140,19-3 1,0-2 1112,-9 1 0,14-2 0,7 0 0,-6-1 0,-13 1-18,-14 1 0,-10 0 0,11-2-258,-1-2 0,12-2 1,6-1-1,0-1 1,-6 1-1,-10 1 258,6 0 0,-10 0 0,7-2 18,-2 0 0,9-3 0,3-1 0,-7 0 0,-13 0-1,4-5 1,-5-7 4,-4-5 1,8-8 0,0-3-1,-9 6-22,7-1 0,-5-8 0,-5-13 0,4-17 0,-5-1 0,-18 15 0,-10-25 30,-16 12 0,-3-14 0,-8 15-30,-23-4 22,-4 22 1,-9-14 0,-3-1-1,5 12-490,0 6 1,-1 3 467,-8-15 0,-5-9 0,-4 5 30,3 14 0,-4 5 0,-9 4-73,-8 11 1,-9 6-1,-4 1 1,4-1-48,8-2 0,2-2 0,-3 3 0,-6 7-450,-13 10 0,-10 7 1,-3 5-1,5 4 0,13 4-135,-18 7 1,7 9 266,5-1 0,-4 4 0,12 0-402,24-3 1,2 3-328,-9 4 1,-7 4-1,-1 1 1137,0-1 0,-1 2 0,0-1 0,0 1 0,-1-1 0,3-1 0,-26 10 0,10-6 0,-5-2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36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0 1770,'8'44'6116,"-2"-1"-2968,-3-1-1439,-3-3 1259,1 9-1439,0-15 1227,1 2-1766,0-17 154,-1-7-1324,1-1 3035,1-9-4294,-1 1 1707,-1-3-3687,-3-3 1890,1 3-5577,-16-7 6258,5 5 0,-10-3 0,7 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43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2094 35 11041,'-17'-6'2158,"-2"1"-5479,-53-10 3411,31 9 370,-28 4 1,-3 4-281,15 7 402,4 0 1,0 2-313,0 5-270,-4 4 180,-2 2 431,4 13 1,-19 18 0,-8 8-1,3 1 1,12-9 40,11-6 0,7-3 1,-8 9-499,3-2 0,-10 9 0,-6 7 0,-2 2 1,5-2-1,8-4 0,12-10-19,-8 25 0,10 0 22,4-4 1,-3 10-1,2 2 1,7-9-39,8-13 1,6-5 0,-1 7 6,0 5 0,-2 9 0,0 5 0,2-2 0,3-6-36,-1 14 0,3-5 0,4 8-18,4-8 0,1 9 0,2 3 0,3-3 0,3-9-336,4 6 1,5-9-1,3 4 264,1-4 0,3 5 0,2-3 0,1-9 45,5 10 0,14-2-481,6-15 1,14 9 0,7 2-1,-1-4 1,-10-12 435,5 6 0,8-2-13,-12-21 0,13 10 0,9 3 0,3 1 1,-2-3-1,-7-9 0,-12-11-582,17 0 0,0-10 397,-5-2 0,12 4 0,5 0 0,-2-4 0,-12-7-477,17-2 1,2-9-694,-13-5 1,13-3 0,6-1 0,-4-2 0,-14 0 1007,-8 1 0,-9-2 0,8-3-522,5-4 1,11-4 0,3-2-1,-7 0 1,-18 1 548,-7-4 0,-6-1 333,32-12 0,-3-2 0,-1-9 0,-3-2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49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93 7874,'-17'-12'4228,"6"2"372,4-17-4510,30 11-90,-4-5 90,42 14-90,-31 9 0,67 17 0,-60-7 90,15 15 0,-4 3 0,-27-7 539,13 54-359,-42-39 943,-13 25-763,-9-16 134,-5-11 1,-2-2-405,-3 2 180,-9-4 0,1-6-180,23-18-2445,-36 2 2355,47-11 541,-10-7-631,20 6 0,13-13 0,-1 11 0,37-12 0,-23 12-89,58 1-91,-40 5-270,30 2 0,-38 0-2788,26 3 1079,-27-5-4567,44-16 4567,-48 3 2159,14-14 0,-28 12 0,1-1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43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5 798 11131,'-2'-19'3058,"1"3"-2428,-1-8-91,3 4 91,4-22-630,0 14 0,4-17 180,5 6-90,-2 8 359,24-41-179,0 18 135,14-1 0,4 0-135,11-3-692,4 17 0,16-4 0,-10 10 467,-28 14 0,4 4 0,30-3 0,21-3 0,4 3 0,-14 7-45,3 9 0,2 8 18,-26-3 0,9 1 0,4 2 0,1 4 0,-3 6 36,-1 7 0,0 5 0,-1 5 0,0 3 0,0 1 72,4 4 0,0 3 0,-1 2 0,0 2 0,-1 0-595,0 0 0,0 3 0,-1 0 0,-3 0 0,-6 0 491,-3 2 1,-4 0 0,-4 1-1,-3 1 248,12 21 0,-5 2 0,-6-3-213,-17-20 1,-5-1 0,4 7 247,2 10 1,4 11 0,2 4 0,-3-2 0,-6-11-467,-4-4 0,-4-7 0,1 9 251,1 10 0,2 14 0,1 4 0,-5-7 0,-7-15-471,-5-2 1,-4-5 380,3 13 0,2 7 0,-6-11 45,-7-25 0,-7 1 0,-6 20 0,-6 17 0,-2 2 0,2-13 0,1-1 0,-6 4-212,-6-6 0,-10 17 1,-4 9-1,-3 0 1,2-10-1,4-19 167,-7 2 0,-7-6-215,1-2 1,-11 13-1,-4 2 1,2-6 0,8-16-11,1-10 0,-7-5-840,-1-7 1,-14 7-1,-9 2 1,-2-1 0,5-4-1,13-8 390,-21 10 1,-6-8 674,22-15 0,-17 3 0,-9 1 0,-3-2 0,2-3 0,10-3 0,15-7 0,-23-7 0,5-8 0,5 2 0,-12-1 0,2-3 0,16-2 0,14-9 0,1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50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0 159 8882,'8'-3'4138,"8"-1"-3689,-3 1 361,21-4-720,-16 4 0,12-3 0,-11 2-90,20-5 90,0-1 0,44-12-90,-22 6 90,22-5-46,-30 9 1,-2 2-45,8-1 135,21 2 0,-2 3-135,-29 4 0,15 2 0,-1 1 0,-14 1 0,10 1 0,1 0 0,-4 0-1696,1 0 0,-3 0 1696,-23-1-2268,59 7 2268,-56-6-502,18 3 0,0 1 502,-21-3-1274,59 10 1274,-60-10 1274,53 5-1274,-52-7 0,27-3 0,3-2 90,-21 0 0,17-2 0,0 0-90,-11 3 0,8 2 0,1 1 0,-1 2 9,8 3 0,-3 3-9,-21-2 682,18 7 1,-1 2-683,-17-5 0,20 7 0,-1 0 0,-21-8-107,23 2 0,0-1 107,-21-7 2484,61 4-2484,-65-7-778,23 3 1,2 0 777,-15-1-396,21 3 0,2 0 396,-13-1-645,3 1 0,1-2 645,-2 0-287,10-2 1,-1 0 286,-19-3 45,34-2 0,1 0-45,-31 0 408,24-1 0,-2 0-408,-28 3-276,18-1 1,0 1 275,-15 0 678,19-1 0,0 1-678,-15-1-365,41 0 1,3 0 364,-28 0-301,1 1 0,15 0 0,-15 0 301,-4 0 0,26 0 0,-1 0 0,-31 1-290,32 3 1,0 0 289,-25 2 90,1 4 0,14 3 0,-13 0 0,5 5-45,22 8 0,2 3 45,-5 4 60,-18-9 0,11 5 0,-9-5-105,-20-5 0,0-2 198,18 4 1,9 1-1,-10-6-243,22-5 45,-1-5 0,0-3-45,6-3-60,-25-5 0,11-4 1,-15 0-211,-1-3-543,17-9 0,-9-3 184,-50 8 738,-7-35 1,-31 36 0,-18-16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51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9242,'0'45'3148,"-1"3"-8089,0 5 5840,1 7 1,-1 7-585,1-4 0,0 5-585,-1-1 1,1 5 0,0-3 359,0 4 0,-1 6-88,0 7 1,1 15 0,-1 1-1,0-14-2,0-2 0,0 4-139,1-9 0,-1 18 0,1 10 0,0 0 0,-1-9 0,1-18 184,0 14 0,1-4 38,0-15 1,0 12-1,0 4 1,0-6 0,0-15-39,1 0 0,1-4-78,1 10 0,0 6 0,0-7 78,0-7 0,0 1-45,0-2 0,1 8 0,0 3 0,1-6 30,-1-2 0,0-4 0,1 8 6,0 3 0,0 11 0,1 4 0,0-3 0,-1-10-36,0-1 0,0-8 0,0 11 45,0-1 0,0 14 0,1 7 0,0-1 0,-1-7 0,-1-15-16,-1-10 1,0-11 0,0 12 8,-1 4 1,2 15 0,-1 10-1,0 3 1,1-4 0,-2-8-1,0-16-38,1 25 0,-1-1 45,-2-13 0,1 17 0,0 9 0,0 0 0,0-9 0,-1-20-45,0 7 0,-1-2 18,1-12 0,-1 14 0,0 4 0,1-7 0,-1-17-63,1-9 0,0-2-675,1 31 1,0 14-1,0-17 1173,2 5-3287,2 6 1,-3-15 2833,-6-62 471,-1 1 1,-10-44 0,-1-7-1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57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134 158 11760,'-3'-7'4947,"-2"-5"-3957,3 4-91,-2-2 1530,2 7-1350,-3 2 630,-3 6-989,-9 15-630,3-3 450,-16 48-450,18-36 89,-13 54-89,19-52 0,6 25 0,2 2-90,3-19 0,19 58 0,-11-80 0,41 3 0,-31-20 0,47-29 0,-43-2 0,24-47 0,-30 34 0,9-44 0,-21 53 0,-1-28 0,-2-2 90,-3 21-1786,-2-14 0,-2 4 1696,-2 33 86,-16-15-86,9 29 0,-32 14 0,25 2-810,-33 32-269,33-24-4228,-21 19 3868,26-25-4048,-8 9 3778,15-13 1709,0 2 0,2-2 0,2-3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6:03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173 238 11850,'1'-12'2789,"0"0"-7550,0-1 6380,-2-2 1589,-2-5-1409,-4-2 769,-3 8-2208,2 6 719,-10 26-989,10-6 360,-27 58-450,22-37 135,-8 32 0,2 5-45,8-20 0,0 22 0,2-1-90,8-27-179,7 14 0,4-3 179,-1-25 90,25 28-90,-20-52 0,22-5 0,-13-10-2150,32-33 2240,-28 17 787,8-24 0,-3-5-877,-8 4 0,2-14 0,-2 0 0,-9 11 0,-4 1 0,-2 2 0,-4 12 0,-4-21 0,-1 1 90,-2 18 180,-11-52-1,3 76 247,-6-3-336,-2 22 180,-19 21-270,4 2 90,-28 29-180,32-26-1619,-32 36 989,45-44-2518,-21 31 1888,32-36-6205,-2 36 6115,7-31 1350,5 27 0,1-32 0,2 4 0,-2-8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6:05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80 9213,'-3'-21'3508,"0"3"-1451,0 2-1068,1 4 450,-1 2 2339,1 8-1979,1 31-1350,0-4 96,3 25-5,-1 6-361,0-9 232,0 12 1,-1 3-232,0 8-135,0-17 0,0 6 90,-2 10 0,-1 6-795,-1-6 1,0 6-1,0-3-375,0 15 1,0-1-1799,-2 20 0,3-17 1214,3-54-1654,3-4 3273,2-28 0,1-4 0,3-5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35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541 1167 8702,'-4'-26'4408,"-3"-2"-2340,-5-14-1168,0 8-1,-6-12 1530,-14-14-1709,9 23 944,-19-5 0,-3 5-1305,10 19-1900,-28 28 0,0 15 1721,27 12-90,-6 18 0,3 3 770,18-8-771,4 28 1,2 2-90,8-17 0,0 8 0,10-4 0,33-28 0,1-15 0,10-10 90,-13-27-90,14-30 0,-18 11 3392,17-24-3392,-11-20 0,-5-10 0,-13 24 0,-1-3-275,4-13 1,1-8-1,-5 1 275,-11 8 0,-4 2 0,-2 4 0,2-2 0,-2-1 0,-2-6 0,-1-7 0,0 18 0,0 4 45,1 2 0,0 16-45,2 42 630,-1 103-360,0-14-1200,1-21 0,0 9 1,0-6 974,0-14 0,0 0-15,2 15 0,2 8 0,0-6-41,0-14 0,3 1-199,3 15 0,2 7 1,0-11-151,9 25-1439,8-10 0,3-6 129,-4-24-1163,4-3 0,2-6 1483,-7-19 1350,26-9 0,-31-20 0,13-8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35.3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26 12570,'2'-11'3688,"1"2"989,4 4-3957,-2 5-91,5 5 361,-2 10-630,0-2 899,26 45-1169,-17-29 45,21 23 0,3 0-135,-8-18-225,27 14 0,3-4-225,-18-21-809,12 2 0,-1-3-1,-19-13-3656,20-8 1,0-4 4312,-19-5 603,42-13 0,-66 6 0,0-1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35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588 0 12660,'-19'6'3778,"0"1"-4340,-12 10 1821,6-2-180,-9 8-1632,-18 17 1003,17-11 382,-15 14 0,-2 3-832,8-5-924,-17 21 1,1 0 744,24-22-1318,-8 9 0,18-11-4079,42-37 1528,16-9 1619,17-22 3069,6-8-640,-20 16 0,0-1 0,1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36.3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647 1218 12030,'-5'-3'3148,"-3"0"-899,-10-3-990,1 1-179,-8-3 269,-7-2-809,4 3 1169,-35-6-1260,27 9 91,-19 11 0,-1 5-450,13 4 90,-17 24 0,3 7-91,24-3 46,-5 25 0,4 5-1798,16 2 1663,4-15 0,7 1 343,34 33-343,19-31 0,5-9 0,34-90 0,2-26-577,-27 10 577,-2-14 0,10-19 0,-17 7 10,-30 23 0,-7 0-10,11-19 0,-3-5 45,-9-3 0,-4-3-926,-5 15 0,-2-2 1,1 2 880,1-17 0,1-4 0,-4 11 0,0-11 0,-1 3 0,0 16-933,0 18 1,0 4 977,0-47 0,0 5-158,0 34 113,0 32 889,-6 29-799,3 22 240,-5 30 0,-3 21 0,1-9-240,-2 23-90,2-26 0,-1 9 0,2-10 89,-1 10 46,4-21 0,0 1-135,-2 26-112,10-11 0,4 13 0,0-12 22,5 16-565,7-18 1,7 8 0,-1-18 384,9-23 264,19-6 0,3-8-354,-11-20-90,38-38 0,0-13 360,-30 7 0,17-27 1,-8-2 1906,-38 25-1772,-1-18 0,-3 1 45,-10 22 1472,2-33-1472,-14 75 450,-14 51-450,6-14 270,-4 50 0,1 7-270,7-25-45,4 21 0,6-6 3358,9-45-3448,35-10 0,8-9-45,-9-18-1488,19-9 1,-2-8 1577,-17-15 0,15-15 0,-7-7 0,1-7 0,-14 6 0,-1-1 0,13-7 0,-4 0 180,-16 4 0,-9 11-90,-15 29 989,-1 54-809,-12 8 45,-2 32 0,0 5-517,0-5 202,1-10 0,-1 18 0,-1 4 0,1-16 1248,2-10 1,-1 2-1249,-2 20 0,-1 20 0,0 0 0,2-22 0,2-28 0,-1-2 0,-4 39 0,-2 15 0,1-18 0,-1-2 0,-1-17 0,-2 11 0,0-16 0,-6-9 0,-17 32 0,17-70 0,-36-55 0,33 11 0,-7-29 0,4-13 0,22 13 0,7-2-135,0-17 0,3 1-90,2 18 1,6 3-946,18-11 1,3 8 546,-1 8-2615,28-22 0,5 0-774,-13 21 3292,-4 3 1,5 0-2574,-7 14 0,-3 3 3293,18-10 0,-13 8 0,0 1 0,9-2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0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220 0 11670,'-11'4'3149,"0"1"-7820,-1 1 5660,-1 1 900,-6 6 1808,-14 25-3157,9-8 809,-17 55-989,27-40-649,-2 48 0,3 7 289,7-21 45,1 20 0,4-3-45,8-35-1350,14 1 1,9 12 0,-3-11 2254,7 7-2764,1-11 0,9 8 0,-7-20 510,-5-26-876,31 13 2225,-42-28 0,5-1 0,-10-4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33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30 190 9512,'-9'-5'7195,"0"1"-6295,0 0 1888,6-2-2788,6 4 450,72 4-4521,-18-1 4115,-9 2 1,4-1-45,0-5 0,-3 0 395,27-4-1205,-1-1 1,0-2 179,5 0-1739,-16-3 1,11-5-1,-13 3 750,0-3 1619,8-3 0,-5 0 0,-35 6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34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12390,'4'-8'3148,"-2"3"-1079,3 3-900,-1 4-269,3 4 719,2 26-1079,-4-5 359,1 25 1,-2 4-541,-2-2-44,0 37 0,-1 1-315,0-28 45,8 18 0,4-6-45,1-45 0,55-11 0,-41-39 0,11-20 0,0-9 0,7-40 45,-16 24 0,0-3-251,-6 9 0,-2 0 206,-1-2 0,-2 3-90,6-18 450,6 48-180,-15 23 0,4 50 270,-10 9 0,-1 11 44,4 25 1,-1 5-683,0-11 0,1 8 345,-4-8 0,2 12 1,-1 0-1,-2-13-22,0 4 0,-1 0-90,0-1 0,1 15 0,-1-1 0,-1-16-45,-1-9 0,-1-3 0,-2 19 0,-1 8 0,0-18 0,-3-2 0,-6 17 0,-3-7 0,0-50 384,-11 27-384,10-56 0,-1-3 0,-1-4 0,-30-26-89,21 6-91,-10-27 0,3-6 0,11-1-360,5-17 0,-1-20 1,4 13-498,4-15 767,2 21 0,1-10 1,4 6-766,6 13 1,4 0-2243,4-12 0,2-8 0,0 6 2522,-2 4 1,2-1-1255,5-13 0,3-7 1,-3 16 1778,0 6 0,-2 8 1,-1 2-1,-2 10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5:34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4 183 4198,'-2'-30'3148,"1"2"-1784,0 2-464,2 2 2210,6-4-2121,3 7 355,2 3-444,9 11-451,-5 8 1530,36 31-1799,-31-14 180,27 45-360,-40-36 270,-4 70-270,-7-57 282,-9 22 0,-5 1-282,-1-18 273,-15 32-273,19-51 0,1-2 0,11-19 1358,18-17-1987,-4 1-2701,45-18 1981,-35 25-3958,50 12 5307,-45 3 0,20 13 0,-23-11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6:12.3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509 189 11580,'-2'-19'2609,"-1"1"-1170,-5-8-539,0 6-541,-4-6 541,-21-4 449,-41 6-1079,20 2 90,1 19 0,3 7-271,18 8 631,-11 24 0,2 8-361,13 1 91,7 20 0,0 19 0,7-9-1312,5 23 952,7-31 0,1 19 0,1 7 0,1-3 0,-1-16-773,2 6 0,2 2 713,-1-9 0,1 17 0,1 7 0,0 2 0,-1-8 0,0-14-30,2 19 0,0 3 11,-2-28 0,1 14 0,1 11 1,0 5-1,0 0 0,0-3 1,0-10-1,-1-13-611,0 13 1,0-15-1,1 14 600,-1-8 0,1 15 0,1 8 0,0 2 0,0-4 0,-1-10 0,-1-17 0,1 16 0,1-4 0,0-6 0,1 15 0,0 4 0,0-6 0,-1-15 0,0-1 0,1-3-68,2 10 1,2 15 0,0-4-1,-1-22-201,2-3-1081,4-3 1,1-15 540,-10-44-3959,2-53 3689,-12 3 825,-8-48 1,-3-10 0,-2 4 0,1 5 0,0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6:12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515 136 10861,'-11'-26'4857,"-17"-16"-7999,-32 5 3322,15 7-268,-51 35 898,53 23 206,-26 30-566,33-11-1,6 10 360,10 18 1,4 6-675,7-35 0,0 7 9,1 15 0,0 20 0,1 8 0,0-4 0,2-14-99,1 10 0,2 3 15,1-11 0,0 18 0,1 8 0,1 2 0,-1-9 0,1-17-30,1-9 0,0-13 0,2 12-15,0 9 0,1 15 0,1 7 0,1 0 0,-1-7 0,-1-16-660,3 21 1,0-6 666,-1-16 1,1 10 0,0-1-1,0-10-22,4 13 0,0-10 529,-4-21 1,3 5-643,2 9 1,3 15 0,1 2 0,-2-8-728,-2-7 0,-2-5 1,2 3 599,4 17 0,1 3 0,-3-8-2369,-6 6 1,-5-23 1439,-4-46 1902,-8 10-1902,3-39 972,-5-8-1332,-2-5 1529,-1-6 0,-3-6 0,-1-4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6:13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336 66 11041,'3'-24'3688,"0"3"-2969,-1 10 1170,0 5-1709,2 5-90,0 7 270,4 15-180,-2-1 989,11 70-989,-10-46 179,2 33 1,-1 2-270,-6-29-1831,1 16 0,-2-4 1741,-2-30 0,-2 21 90,2-38-180,-4 1 90,1-5 90,-3 0-269,-3-5-181,-4-1-540,-20-3 361,6-3 2941,-29-10-2672,29 3-180,-15-20 1,1-4 449,14 5 180,-13-26 0,4-3-1,24 19 1,2-24 0,4-2-90,9 22 90,12-18 0,4 2-90,3 22-1561,18-5 0,6 5 1561,-5 18-85,24 9 0,4 10 264,5 22 136,8 24 0,-1 7-225,-11 6 149,-27-3 1,1 13 0,-10-10-60,-10 5 209,-9-2 1,0 12 0,-6-13-300,-8-2-1032,-9 16 1,-5-3 941,-1-35-1506,-38 42 966,29-62-4407,-66-3 3598,55-23 1038,-20-17 0,3-6 0,21 4 1,-25-27-1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7:19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3:14:50.6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38 253 10861,'-9'3'2878,"0"-1"-629,0-4-1530,4-1-449,0-4 450,6-8-540,2 4 719,20-43-809,-12 31 360,30-48-360,-26 51 630,23-20-631,-24 32 1261,27 4-541,-18 16 361,31 28-991,-26-13 46,6 17 0,0 2-225,-8-9-1651,11 19 0,0 0 1651,-11-18 0,18 27 0,-25-39 0,19 22-180,-11-17-269,14 14-541,-20-25-3238,0-12 3149,-11-6-3418,-2-28 3417,-8 9 1080,-6-34 0,2 29 0,-4-15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2023/6/22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8022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23137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dirty="0">
                <a:solidFill>
                  <a:schemeClr val="bg1"/>
                </a:solidFill>
              </a:rPr>
              <a:t>高等数学</a:t>
            </a:r>
            <a:r>
              <a:rPr kumimoji="1" lang="zh-CN" altLang="en-US" dirty="0">
                <a:solidFill>
                  <a:schemeClr val="bg1"/>
                </a:solidFill>
              </a:rPr>
              <a:t>复习</a:t>
            </a: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dirty="0">
                <a:solidFill>
                  <a:schemeClr val="bg1"/>
                </a:solidFill>
              </a:rPr>
              <a:t>高等数学</a:t>
            </a:r>
            <a:r>
              <a:rPr kumimoji="1" lang="zh-CN" altLang="en-US" dirty="0">
                <a:solidFill>
                  <a:schemeClr val="bg1"/>
                </a:solidFill>
              </a:rPr>
              <a:t>复习</a:t>
            </a: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endParaRPr kumimoji="1" lang="zh-CN" alt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 dirty="0"/>
              <a:t>Saying</a:t>
            </a:r>
            <a:endParaRPr kumimoji="1" lang="zh-CN" alt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 dirty="0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563" y="707053"/>
            <a:ext cx="1171401" cy="12144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kumimoji="1" lang="en-US" altLang="zh-CN" dirty="0"/>
              <a:t>#</a:t>
            </a:r>
            <a:endParaRPr kumimoji="1" lang="zh-CN" alt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 dirty="0"/>
              <a:t>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dirty="0">
                <a:solidFill>
                  <a:schemeClr val="bg1"/>
                </a:solidFill>
              </a:rPr>
              <a:t>高等数学</a:t>
            </a:r>
            <a:r>
              <a:rPr kumimoji="1" lang="zh-CN" altLang="en-US" dirty="0">
                <a:solidFill>
                  <a:schemeClr val="bg1"/>
                </a:solidFill>
              </a:rPr>
              <a:t>复习</a:t>
            </a: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6/22/23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customXml" Target="../ink/ink11.xml"/><Relationship Id="rId42" Type="http://schemas.openxmlformats.org/officeDocument/2006/relationships/image" Target="../media/image63.png"/><Relationship Id="rId63" Type="http://schemas.openxmlformats.org/officeDocument/2006/relationships/customXml" Target="../ink/ink32.xml"/><Relationship Id="rId84" Type="http://schemas.openxmlformats.org/officeDocument/2006/relationships/image" Target="../media/image84.png"/><Relationship Id="rId138" Type="http://schemas.openxmlformats.org/officeDocument/2006/relationships/image" Target="../media/image111.png"/><Relationship Id="rId159" Type="http://schemas.openxmlformats.org/officeDocument/2006/relationships/customXml" Target="../ink/ink80.xml"/><Relationship Id="rId170" Type="http://schemas.openxmlformats.org/officeDocument/2006/relationships/image" Target="../media/image127.png"/><Relationship Id="rId107" Type="http://schemas.openxmlformats.org/officeDocument/2006/relationships/customXml" Target="../ink/ink54.xml"/><Relationship Id="rId11" Type="http://schemas.openxmlformats.org/officeDocument/2006/relationships/customXml" Target="../ink/ink6.xml"/><Relationship Id="rId32" Type="http://schemas.openxmlformats.org/officeDocument/2006/relationships/image" Target="../media/image58.png"/><Relationship Id="rId53" Type="http://schemas.openxmlformats.org/officeDocument/2006/relationships/customXml" Target="../ink/ink27.xml"/><Relationship Id="rId74" Type="http://schemas.openxmlformats.org/officeDocument/2006/relationships/image" Target="../media/image79.png"/><Relationship Id="rId128" Type="http://schemas.openxmlformats.org/officeDocument/2006/relationships/image" Target="../media/image106.png"/><Relationship Id="rId149" Type="http://schemas.openxmlformats.org/officeDocument/2006/relationships/customXml" Target="../ink/ink75.xml"/><Relationship Id="rId5" Type="http://schemas.openxmlformats.org/officeDocument/2006/relationships/customXml" Target="../ink/ink3.xml"/><Relationship Id="rId95" Type="http://schemas.openxmlformats.org/officeDocument/2006/relationships/customXml" Target="../ink/ink48.xml"/><Relationship Id="rId160" Type="http://schemas.openxmlformats.org/officeDocument/2006/relationships/image" Target="../media/image122.png"/><Relationship Id="rId22" Type="http://schemas.openxmlformats.org/officeDocument/2006/relationships/image" Target="../media/image53.png"/><Relationship Id="rId43" Type="http://schemas.openxmlformats.org/officeDocument/2006/relationships/customXml" Target="../ink/ink22.xml"/><Relationship Id="rId64" Type="http://schemas.openxmlformats.org/officeDocument/2006/relationships/image" Target="../media/image74.png"/><Relationship Id="rId118" Type="http://schemas.openxmlformats.org/officeDocument/2006/relationships/image" Target="../media/image101.png"/><Relationship Id="rId139" Type="http://schemas.openxmlformats.org/officeDocument/2006/relationships/customXml" Target="../ink/ink70.xml"/><Relationship Id="rId85" Type="http://schemas.openxmlformats.org/officeDocument/2006/relationships/customXml" Target="../ink/ink43.xml"/><Relationship Id="rId150" Type="http://schemas.openxmlformats.org/officeDocument/2006/relationships/image" Target="../media/image117.png"/><Relationship Id="rId171" Type="http://schemas.openxmlformats.org/officeDocument/2006/relationships/customXml" Target="../ink/ink86.xml"/><Relationship Id="rId12" Type="http://schemas.openxmlformats.org/officeDocument/2006/relationships/image" Target="../media/image48.png"/><Relationship Id="rId33" Type="http://schemas.openxmlformats.org/officeDocument/2006/relationships/customXml" Target="../ink/ink17.xml"/><Relationship Id="rId108" Type="http://schemas.openxmlformats.org/officeDocument/2006/relationships/image" Target="../media/image96.png"/><Relationship Id="rId129" Type="http://schemas.openxmlformats.org/officeDocument/2006/relationships/customXml" Target="../ink/ink65.xml"/><Relationship Id="rId54" Type="http://schemas.openxmlformats.org/officeDocument/2006/relationships/image" Target="../media/image69.png"/><Relationship Id="rId70" Type="http://schemas.openxmlformats.org/officeDocument/2006/relationships/image" Target="../media/image77.png"/><Relationship Id="rId75" Type="http://schemas.openxmlformats.org/officeDocument/2006/relationships/customXml" Target="../ink/ink38.xml"/><Relationship Id="rId91" Type="http://schemas.openxmlformats.org/officeDocument/2006/relationships/customXml" Target="../ink/ink46.xml"/><Relationship Id="rId96" Type="http://schemas.openxmlformats.org/officeDocument/2006/relationships/image" Target="../media/image90.png"/><Relationship Id="rId140" Type="http://schemas.openxmlformats.org/officeDocument/2006/relationships/image" Target="../media/image112.png"/><Relationship Id="rId145" Type="http://schemas.openxmlformats.org/officeDocument/2006/relationships/customXml" Target="../ink/ink73.xml"/><Relationship Id="rId161" Type="http://schemas.openxmlformats.org/officeDocument/2006/relationships/customXml" Target="../ink/ink81.xml"/><Relationship Id="rId16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23" Type="http://schemas.openxmlformats.org/officeDocument/2006/relationships/customXml" Target="../ink/ink12.xml"/><Relationship Id="rId28" Type="http://schemas.openxmlformats.org/officeDocument/2006/relationships/image" Target="../media/image56.png"/><Relationship Id="rId49" Type="http://schemas.openxmlformats.org/officeDocument/2006/relationships/customXml" Target="../ink/ink25.xml"/><Relationship Id="rId114" Type="http://schemas.openxmlformats.org/officeDocument/2006/relationships/image" Target="../media/image99.png"/><Relationship Id="rId119" Type="http://schemas.openxmlformats.org/officeDocument/2006/relationships/customXml" Target="../ink/ink60.xml"/><Relationship Id="rId44" Type="http://schemas.openxmlformats.org/officeDocument/2006/relationships/image" Target="../media/image64.png"/><Relationship Id="rId60" Type="http://schemas.openxmlformats.org/officeDocument/2006/relationships/image" Target="../media/image72.png"/><Relationship Id="rId65" Type="http://schemas.openxmlformats.org/officeDocument/2006/relationships/customXml" Target="../ink/ink33.xml"/><Relationship Id="rId81" Type="http://schemas.openxmlformats.org/officeDocument/2006/relationships/customXml" Target="../ink/ink41.xml"/><Relationship Id="rId86" Type="http://schemas.openxmlformats.org/officeDocument/2006/relationships/image" Target="../media/image85.png"/><Relationship Id="rId130" Type="http://schemas.openxmlformats.org/officeDocument/2006/relationships/image" Target="../media/image107.png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56" Type="http://schemas.openxmlformats.org/officeDocument/2006/relationships/image" Target="../media/image120.png"/><Relationship Id="rId172" Type="http://schemas.openxmlformats.org/officeDocument/2006/relationships/image" Target="../media/image128.png"/><Relationship Id="rId13" Type="http://schemas.openxmlformats.org/officeDocument/2006/relationships/customXml" Target="../ink/ink7.xml"/><Relationship Id="rId18" Type="http://schemas.openxmlformats.org/officeDocument/2006/relationships/image" Target="../media/image51.png"/><Relationship Id="rId39" Type="http://schemas.openxmlformats.org/officeDocument/2006/relationships/customXml" Target="../ink/ink20.xml"/><Relationship Id="rId109" Type="http://schemas.openxmlformats.org/officeDocument/2006/relationships/customXml" Target="../ink/ink55.xml"/><Relationship Id="rId34" Type="http://schemas.openxmlformats.org/officeDocument/2006/relationships/image" Target="../media/image59.png"/><Relationship Id="rId50" Type="http://schemas.openxmlformats.org/officeDocument/2006/relationships/image" Target="../media/image67.png"/><Relationship Id="rId55" Type="http://schemas.openxmlformats.org/officeDocument/2006/relationships/customXml" Target="../ink/ink28.xml"/><Relationship Id="rId76" Type="http://schemas.openxmlformats.org/officeDocument/2006/relationships/image" Target="../media/image80.png"/><Relationship Id="rId97" Type="http://schemas.openxmlformats.org/officeDocument/2006/relationships/customXml" Target="../ink/ink49.xml"/><Relationship Id="rId104" Type="http://schemas.openxmlformats.org/officeDocument/2006/relationships/image" Target="../media/image94.png"/><Relationship Id="rId120" Type="http://schemas.openxmlformats.org/officeDocument/2006/relationships/image" Target="../media/image102.png"/><Relationship Id="rId125" Type="http://schemas.openxmlformats.org/officeDocument/2006/relationships/customXml" Target="../ink/ink63.xml"/><Relationship Id="rId141" Type="http://schemas.openxmlformats.org/officeDocument/2006/relationships/customXml" Target="../ink/ink71.xml"/><Relationship Id="rId146" Type="http://schemas.openxmlformats.org/officeDocument/2006/relationships/image" Target="../media/image115.png"/><Relationship Id="rId167" Type="http://schemas.openxmlformats.org/officeDocument/2006/relationships/customXml" Target="../ink/ink84.xml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92" Type="http://schemas.openxmlformats.org/officeDocument/2006/relationships/image" Target="../media/image88.png"/><Relationship Id="rId162" Type="http://schemas.openxmlformats.org/officeDocument/2006/relationships/image" Target="../media/image123.png"/><Relationship Id="rId2" Type="http://schemas.openxmlformats.org/officeDocument/2006/relationships/image" Target="../media/image43.png"/><Relationship Id="rId29" Type="http://schemas.openxmlformats.org/officeDocument/2006/relationships/customXml" Target="../ink/ink15.xml"/><Relationship Id="rId24" Type="http://schemas.openxmlformats.org/officeDocument/2006/relationships/image" Target="../media/image54.png"/><Relationship Id="rId40" Type="http://schemas.openxmlformats.org/officeDocument/2006/relationships/image" Target="../media/image62.png"/><Relationship Id="rId45" Type="http://schemas.openxmlformats.org/officeDocument/2006/relationships/customXml" Target="../ink/ink23.xml"/><Relationship Id="rId66" Type="http://schemas.openxmlformats.org/officeDocument/2006/relationships/image" Target="../media/image75.png"/><Relationship Id="rId87" Type="http://schemas.openxmlformats.org/officeDocument/2006/relationships/customXml" Target="../ink/ink44.xml"/><Relationship Id="rId110" Type="http://schemas.openxmlformats.org/officeDocument/2006/relationships/image" Target="../media/image97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image" Target="../media/image110.png"/><Relationship Id="rId157" Type="http://schemas.openxmlformats.org/officeDocument/2006/relationships/customXml" Target="../ink/ink79.xml"/><Relationship Id="rId61" Type="http://schemas.openxmlformats.org/officeDocument/2006/relationships/customXml" Target="../ink/ink31.xml"/><Relationship Id="rId82" Type="http://schemas.openxmlformats.org/officeDocument/2006/relationships/image" Target="../media/image83.png"/><Relationship Id="rId152" Type="http://schemas.openxmlformats.org/officeDocument/2006/relationships/image" Target="../media/image118.png"/><Relationship Id="rId19" Type="http://schemas.openxmlformats.org/officeDocument/2006/relationships/customXml" Target="../ink/ink10.xml"/><Relationship Id="rId14" Type="http://schemas.openxmlformats.org/officeDocument/2006/relationships/image" Target="../media/image49.png"/><Relationship Id="rId30" Type="http://schemas.openxmlformats.org/officeDocument/2006/relationships/image" Target="../media/image57.png"/><Relationship Id="rId35" Type="http://schemas.openxmlformats.org/officeDocument/2006/relationships/customXml" Target="../ink/ink18.xml"/><Relationship Id="rId56" Type="http://schemas.openxmlformats.org/officeDocument/2006/relationships/image" Target="../media/image70.png"/><Relationship Id="rId77" Type="http://schemas.openxmlformats.org/officeDocument/2006/relationships/customXml" Target="../ink/ink39.xml"/><Relationship Id="rId100" Type="http://schemas.openxmlformats.org/officeDocument/2006/relationships/image" Target="../media/image92.png"/><Relationship Id="rId105" Type="http://schemas.openxmlformats.org/officeDocument/2006/relationships/customXml" Target="../ink/ink53.xml"/><Relationship Id="rId126" Type="http://schemas.openxmlformats.org/officeDocument/2006/relationships/image" Target="../media/image105.png"/><Relationship Id="rId147" Type="http://schemas.openxmlformats.org/officeDocument/2006/relationships/customXml" Target="../ink/ink74.xml"/><Relationship Id="rId168" Type="http://schemas.openxmlformats.org/officeDocument/2006/relationships/image" Target="../media/image126.png"/><Relationship Id="rId8" Type="http://schemas.openxmlformats.org/officeDocument/2006/relationships/image" Target="../media/image46.png"/><Relationship Id="rId51" Type="http://schemas.openxmlformats.org/officeDocument/2006/relationships/customXml" Target="../ink/ink26.xml"/><Relationship Id="rId72" Type="http://schemas.openxmlformats.org/officeDocument/2006/relationships/image" Target="../media/image78.png"/><Relationship Id="rId93" Type="http://schemas.openxmlformats.org/officeDocument/2006/relationships/customXml" Target="../ink/ink47.xml"/><Relationship Id="rId98" Type="http://schemas.openxmlformats.org/officeDocument/2006/relationships/image" Target="../media/image91.png"/><Relationship Id="rId121" Type="http://schemas.openxmlformats.org/officeDocument/2006/relationships/customXml" Target="../ink/ink61.xml"/><Relationship Id="rId142" Type="http://schemas.openxmlformats.org/officeDocument/2006/relationships/image" Target="../media/image113.png"/><Relationship Id="rId163" Type="http://schemas.openxmlformats.org/officeDocument/2006/relationships/customXml" Target="../ink/ink82.xml"/><Relationship Id="rId3" Type="http://schemas.openxmlformats.org/officeDocument/2006/relationships/customXml" Target="../ink/ink2.xml"/><Relationship Id="rId25" Type="http://schemas.openxmlformats.org/officeDocument/2006/relationships/customXml" Target="../ink/ink13.xml"/><Relationship Id="rId46" Type="http://schemas.openxmlformats.org/officeDocument/2006/relationships/image" Target="../media/image65.png"/><Relationship Id="rId67" Type="http://schemas.openxmlformats.org/officeDocument/2006/relationships/customXml" Target="../ink/ink34.xml"/><Relationship Id="rId116" Type="http://schemas.openxmlformats.org/officeDocument/2006/relationships/image" Target="../media/image100.png"/><Relationship Id="rId137" Type="http://schemas.openxmlformats.org/officeDocument/2006/relationships/customXml" Target="../ink/ink69.xml"/><Relationship Id="rId158" Type="http://schemas.openxmlformats.org/officeDocument/2006/relationships/image" Target="../media/image121.png"/><Relationship Id="rId20" Type="http://schemas.openxmlformats.org/officeDocument/2006/relationships/image" Target="../media/image52.png"/><Relationship Id="rId41" Type="http://schemas.openxmlformats.org/officeDocument/2006/relationships/customXml" Target="../ink/ink21.xml"/><Relationship Id="rId62" Type="http://schemas.openxmlformats.org/officeDocument/2006/relationships/image" Target="../media/image73.png"/><Relationship Id="rId83" Type="http://schemas.openxmlformats.org/officeDocument/2006/relationships/customXml" Target="../ink/ink42.xml"/><Relationship Id="rId88" Type="http://schemas.openxmlformats.org/officeDocument/2006/relationships/image" Target="../media/image86.png"/><Relationship Id="rId111" Type="http://schemas.openxmlformats.org/officeDocument/2006/relationships/customXml" Target="../ink/ink56.xml"/><Relationship Id="rId132" Type="http://schemas.openxmlformats.org/officeDocument/2006/relationships/image" Target="../media/image108.png"/><Relationship Id="rId153" Type="http://schemas.openxmlformats.org/officeDocument/2006/relationships/customXml" Target="../ink/ink77.xml"/><Relationship Id="rId15" Type="http://schemas.openxmlformats.org/officeDocument/2006/relationships/customXml" Target="../ink/ink8.xml"/><Relationship Id="rId36" Type="http://schemas.openxmlformats.org/officeDocument/2006/relationships/image" Target="../media/image60.png"/><Relationship Id="rId57" Type="http://schemas.openxmlformats.org/officeDocument/2006/relationships/customXml" Target="../ink/ink29.xml"/><Relationship Id="rId106" Type="http://schemas.openxmlformats.org/officeDocument/2006/relationships/image" Target="../media/image95.png"/><Relationship Id="rId127" Type="http://schemas.openxmlformats.org/officeDocument/2006/relationships/customXml" Target="../ink/ink64.xml"/><Relationship Id="rId10" Type="http://schemas.openxmlformats.org/officeDocument/2006/relationships/image" Target="../media/image47.png"/><Relationship Id="rId31" Type="http://schemas.openxmlformats.org/officeDocument/2006/relationships/customXml" Target="../ink/ink16.xml"/><Relationship Id="rId52" Type="http://schemas.openxmlformats.org/officeDocument/2006/relationships/image" Target="../media/image68.png"/><Relationship Id="rId73" Type="http://schemas.openxmlformats.org/officeDocument/2006/relationships/customXml" Target="../ink/ink37.xml"/><Relationship Id="rId78" Type="http://schemas.openxmlformats.org/officeDocument/2006/relationships/image" Target="../media/image81.png"/><Relationship Id="rId94" Type="http://schemas.openxmlformats.org/officeDocument/2006/relationships/image" Target="../media/image89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103.png"/><Relationship Id="rId143" Type="http://schemas.openxmlformats.org/officeDocument/2006/relationships/customXml" Target="../ink/ink72.xml"/><Relationship Id="rId148" Type="http://schemas.openxmlformats.org/officeDocument/2006/relationships/image" Target="../media/image116.png"/><Relationship Id="rId164" Type="http://schemas.openxmlformats.org/officeDocument/2006/relationships/image" Target="../media/image124.png"/><Relationship Id="rId169" Type="http://schemas.openxmlformats.org/officeDocument/2006/relationships/customXml" Target="../ink/ink85.xml"/><Relationship Id="rId4" Type="http://schemas.openxmlformats.org/officeDocument/2006/relationships/image" Target="../media/image44.png"/><Relationship Id="rId9" Type="http://schemas.openxmlformats.org/officeDocument/2006/relationships/customXml" Target="../ink/ink5.xml"/><Relationship Id="rId26" Type="http://schemas.openxmlformats.org/officeDocument/2006/relationships/image" Target="../media/image55.png"/><Relationship Id="rId47" Type="http://schemas.openxmlformats.org/officeDocument/2006/relationships/customXml" Target="../ink/ink24.xml"/><Relationship Id="rId68" Type="http://schemas.openxmlformats.org/officeDocument/2006/relationships/image" Target="../media/image76.png"/><Relationship Id="rId89" Type="http://schemas.openxmlformats.org/officeDocument/2006/relationships/customXml" Target="../ink/ink45.xml"/><Relationship Id="rId112" Type="http://schemas.openxmlformats.org/officeDocument/2006/relationships/image" Target="../media/image98.png"/><Relationship Id="rId133" Type="http://schemas.openxmlformats.org/officeDocument/2006/relationships/customXml" Target="../ink/ink67.xml"/><Relationship Id="rId154" Type="http://schemas.openxmlformats.org/officeDocument/2006/relationships/image" Target="../media/image119.png"/><Relationship Id="rId16" Type="http://schemas.openxmlformats.org/officeDocument/2006/relationships/image" Target="../media/image50.png"/><Relationship Id="rId37" Type="http://schemas.openxmlformats.org/officeDocument/2006/relationships/customXml" Target="../ink/ink19.xml"/><Relationship Id="rId58" Type="http://schemas.openxmlformats.org/officeDocument/2006/relationships/image" Target="../media/image71.png"/><Relationship Id="rId79" Type="http://schemas.openxmlformats.org/officeDocument/2006/relationships/customXml" Target="../ink/ink40.xml"/><Relationship Id="rId102" Type="http://schemas.openxmlformats.org/officeDocument/2006/relationships/image" Target="../media/image93.png"/><Relationship Id="rId123" Type="http://schemas.openxmlformats.org/officeDocument/2006/relationships/customXml" Target="../ink/ink62.xml"/><Relationship Id="rId144" Type="http://schemas.openxmlformats.org/officeDocument/2006/relationships/image" Target="../media/image114.png"/><Relationship Id="rId90" Type="http://schemas.openxmlformats.org/officeDocument/2006/relationships/image" Target="../media/image87.png"/><Relationship Id="rId165" Type="http://schemas.openxmlformats.org/officeDocument/2006/relationships/customXml" Target="../ink/ink83.xml"/><Relationship Id="rId27" Type="http://schemas.openxmlformats.org/officeDocument/2006/relationships/customXml" Target="../ink/ink14.xml"/><Relationship Id="rId48" Type="http://schemas.openxmlformats.org/officeDocument/2006/relationships/image" Target="../media/image66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34" Type="http://schemas.openxmlformats.org/officeDocument/2006/relationships/image" Target="../media/image109.png"/><Relationship Id="rId80" Type="http://schemas.openxmlformats.org/officeDocument/2006/relationships/image" Target="../media/image82.png"/><Relationship Id="rId155" Type="http://schemas.openxmlformats.org/officeDocument/2006/relationships/customXml" Target="../ink/ink78.xml"/><Relationship Id="rId17" Type="http://schemas.openxmlformats.org/officeDocument/2006/relationships/customXml" Target="../ink/ink9.xml"/><Relationship Id="rId38" Type="http://schemas.openxmlformats.org/officeDocument/2006/relationships/image" Target="../media/image61.png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2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4572000" y="2194560"/>
            <a:ext cx="3818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高等数学复习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1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9CCC-8563-ED92-6261-0989EFBE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A279-26AE-B0C5-4F76-03B3E2F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直线与平面的关系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864E3-20B7-4C32-937B-2038604CE4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99239"/>
            <a:ext cx="9144000" cy="66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9CCC-8563-ED92-6261-0989EFBE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A279-26AE-B0C5-4F76-03B3E2F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常见的二次曲面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90ECC-F2FA-2A0F-88CE-A632320E7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>
            <a:off x="0" y="100223"/>
            <a:ext cx="9144000" cy="66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8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7884A-618A-910D-08B2-53A7004B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C5262-1E6B-764D-0008-A20ED5BF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3F369-3DC8-E863-E0D7-B87722A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08722"/>
            <a:ext cx="7445968" cy="51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75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7884A-618A-910D-08B2-53A7004B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C5262-1E6B-764D-0008-A20ED5BF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D950A-A4E3-7CEB-8098-6A894C25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2" y="1166091"/>
            <a:ext cx="8384347" cy="41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7884A-618A-910D-08B2-53A7004B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C5262-1E6B-764D-0008-A20ED5BF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D950A-A4E3-7CEB-8098-6A894C25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2" y="1166091"/>
            <a:ext cx="8384347" cy="41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26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7884A-618A-910D-08B2-53A7004B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C5262-1E6B-764D-0008-A20ED5BF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B6B56-062E-2534-D919-4E565CF7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40524"/>
            <a:ext cx="90678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2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639138-E1E2-4F5A-32DC-D377D6AF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85DB3C-1A05-F52D-CD8C-26EE26C6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曲线的一些操作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814CC-E5A0-23C5-C517-185742BDCF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91773"/>
            <a:ext cx="9144000" cy="66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639138-E1E2-4F5A-32DC-D377D6AF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85DB3C-1A05-F52D-CD8C-26EE26C6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在坐标面上的投影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4BF3E-DCD7-C739-E2EF-AF3D2CC9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5765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4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2398816" y="2194560"/>
            <a:ext cx="599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多元函数的微分学</a:t>
            </a:r>
            <a:r>
              <a:rPr kumimoji="1" lang="en-US" altLang="zh-CN" sz="4000" dirty="0"/>
              <a:t>	</a:t>
            </a:r>
            <a:endParaRPr kumimoji="1" lang="zh-CN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05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28838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0FAB6-23BA-DDEB-1238-766D210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84041-659F-AADA-600E-F53BB00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多元函数的一些基本理论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37C59-3918-74DB-B684-96780719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83071" y="0"/>
            <a:ext cx="8777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2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2398816" y="2194560"/>
            <a:ext cx="599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向量代数</a:t>
            </a:r>
            <a:r>
              <a:rPr kumimoji="1" lang="en-US" altLang="zh-CN" sz="4000" dirty="0"/>
              <a:t>,</a:t>
            </a:r>
            <a:r>
              <a:rPr kumimoji="1" lang="zh-CN" altLang="en-US" sz="4000" dirty="0"/>
              <a:t> 空间解析几何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04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36611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0FAB6-23BA-DDEB-1238-766D210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84041-659F-AADA-600E-F53BB00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计算多元函数的全微分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68DD5-986E-80C9-13C7-665E998834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92623" y="0"/>
            <a:ext cx="491987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BDE10-7BE2-B70F-2AB7-B6281B55BD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4444327" y="0"/>
            <a:ext cx="509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10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0FAB6-23BA-DDEB-1238-766D210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84041-659F-AADA-600E-F53BB00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求隐函数的全微分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D4CCB-B042-2593-63DE-FB531F066A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-58829" y="0"/>
            <a:ext cx="4630829" cy="6282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6BF9F-6483-9D6D-953D-0B14663CD7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4632252" y="67690"/>
            <a:ext cx="4511748" cy="62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775C1E-F44A-48F7-0068-04681EDC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F0D99-56A0-A0DF-010C-CF1E44712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求由方程组确定的</a:t>
            </a:r>
          </a:p>
        </p:txBody>
      </p:sp>
      <p:pic>
        <p:nvPicPr>
          <p:cNvPr id="1025" name="Picture 1" descr="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">
            <a:extLst>
              <a:ext uri="{FF2B5EF4-FFF2-40B4-BE49-F238E27FC236}">
                <a16:creationId xmlns:a16="http://schemas.microsoft.com/office/drawing/2014/main" id="{DF8F942B-FD07-7845-EB5E-DC7AF4D6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77" y="1224116"/>
            <a:ext cx="3670148" cy="58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">
            <a:extLst>
              <a:ext uri="{FF2B5EF4-FFF2-40B4-BE49-F238E27FC236}">
                <a16:creationId xmlns:a16="http://schemas.microsoft.com/office/drawing/2014/main" id="{F07800C7-481F-C025-DE10-4D5C33E1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76" y="1935616"/>
            <a:ext cx="4477809" cy="410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06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55804-F48D-0583-8EEF-9BD8A80B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3D2A53-13B1-486B-92BB-02CA8599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对于有些内容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可以使用全微分求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FE46C-0B5D-C96F-C1F1-57BDEC24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30835"/>
            <a:ext cx="6191131" cy="3718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0EADA-8AAD-B945-41C7-0B22DD8135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49451" y="4526125"/>
            <a:ext cx="6191131" cy="22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4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0FAB6-23BA-DDEB-1238-766D210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84041-659F-AADA-600E-F53BB00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CN" altLang="zh-CN" dirty="0"/>
              <a:t>Lag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数乘法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316B5-DEB2-02D2-1A11-2AFC70B063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504663" y="211618"/>
            <a:ext cx="4919743" cy="1788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23030-AF83-AD66-DB34-C65EFD6D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89904" y="2154124"/>
            <a:ext cx="7206712" cy="46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7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3349B-D2F5-76ED-AC3D-F8175CD8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2DF9E7-D0BF-6852-44F3-D94B77E4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Lagrange</a:t>
            </a:r>
            <a:r>
              <a:rPr kumimoji="1" lang="zh-CN" altLang="en-US" dirty="0"/>
              <a:t>数乘法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内容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6E3C2-6508-B7B3-BEBE-E1804ACF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7469101" cy="5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71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3349B-D2F5-76ED-AC3D-F8175CD8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2DF9E7-D0BF-6852-44F3-D94B77E4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Lagrange</a:t>
            </a:r>
            <a:r>
              <a:rPr kumimoji="1" lang="zh-CN" altLang="en-US" dirty="0"/>
              <a:t>数乘法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内容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C7E7F-9A11-9D01-B207-B46D5B61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4" y="1076501"/>
            <a:ext cx="8369085" cy="51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06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3349B-D2F5-76ED-AC3D-F8175CD8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2DF9E7-D0BF-6852-44F3-D94B77E4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Lagrange</a:t>
            </a:r>
            <a:r>
              <a:rPr kumimoji="1" lang="zh-CN" altLang="en-US" dirty="0"/>
              <a:t>数乘法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内容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55EEA-BCB7-55BB-04D6-A8BA6CF0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524"/>
            <a:ext cx="9144000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6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0FAB6-23BA-DDEB-1238-766D210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84041-659F-AADA-600E-F53BB00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一些应用</a:t>
            </a:r>
            <a:r>
              <a:rPr kumimoji="1" lang="en-US" altLang="zh-CN" dirty="0"/>
              <a:t>:</a:t>
            </a:r>
            <a:r>
              <a:rPr kumimoji="1" lang="zh-CN" altLang="en-US" dirty="0"/>
              <a:t> 方向导数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A82A4-E602-86DD-4652-CF46CBEAD3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1" y="0"/>
            <a:ext cx="4704476" cy="6111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DA0B78-6EF3-30F9-413C-ABA0C0204C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4572000" y="15234"/>
            <a:ext cx="4511266" cy="278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428E4B-245A-F359-AB0B-77D33C50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84" y="2846030"/>
            <a:ext cx="4571370" cy="120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9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0FAB6-23BA-DDEB-1238-766D210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84041-659F-AADA-600E-F53BB00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曲线的切线和法平面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D7239-F4B5-4770-8817-87A2931E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6726264" cy="457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1977F-5090-AD3E-DF35-1CCC669E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22" y="5795602"/>
            <a:ext cx="5496086" cy="4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3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9CCC-8563-ED92-6261-0989EFBE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A279-26AE-B0C5-4F76-03B3E2F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一些最基本的运算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E1D9A-372E-B977-A877-6466D93504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93424"/>
            <a:ext cx="9144000" cy="66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24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0FAB6-23BA-DDEB-1238-766D210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84041-659F-AADA-600E-F53BB00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曲线的切线和法平面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532B9-19D8-7C4D-A27D-8C22A49C2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480447" y="67690"/>
            <a:ext cx="6962286" cy="2756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F9E96-F6DA-980E-D1E2-AD879A1E5E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551804" y="2678593"/>
            <a:ext cx="4020196" cy="389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AAC3AD-4EE5-566A-88F3-24EC54220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703781"/>
            <a:ext cx="4724400" cy="162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946B9C-5E17-7BD8-2E54-900A6EFB9A9E}"/>
              </a:ext>
            </a:extLst>
          </p:cNvPr>
          <p:cNvSpPr txBox="1"/>
          <p:nvPr/>
        </p:nvSpPr>
        <p:spPr>
          <a:xfrm>
            <a:off x="5997844" y="440151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法平面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582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0FAB6-23BA-DDEB-1238-766D210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84041-659F-AADA-600E-F53BB00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曲面的切平面与法线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5329-E405-B912-140A-E039F3E5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0" y="1348502"/>
            <a:ext cx="4277532" cy="4160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8E72D-427B-F164-3CB7-CABB32A695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3900685" y="1931361"/>
            <a:ext cx="5243315" cy="3361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59ED-0328-7959-FC44-37CD464DBD50}"/>
              </a:ext>
            </a:extLst>
          </p:cNvPr>
          <p:cNvSpPr txBox="1"/>
          <p:nvPr/>
        </p:nvSpPr>
        <p:spPr>
          <a:xfrm>
            <a:off x="5501899" y="53248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在面积分的时候是有用的</a:t>
            </a:r>
          </a:p>
        </p:txBody>
      </p:sp>
    </p:spTree>
    <p:extLst>
      <p:ext uri="{BB962C8B-B14F-4D97-AF65-F5344CB8AC3E}">
        <p14:creationId xmlns:p14="http://schemas.microsoft.com/office/powerpoint/2010/main" val="1915468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810DC-B1D3-90AB-9B17-75D17724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D66582-4E4F-A635-6E39-AC48AAD1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C7DBA-1B8A-CEB4-84D5-464D3478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6" y="1013402"/>
            <a:ext cx="8012624" cy="709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6681D-08E3-0F16-4827-AA1B573AC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88799"/>
            <a:ext cx="6571820" cy="26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0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810DC-B1D3-90AB-9B17-75D17724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D66582-4E4F-A635-6E39-AC48AAD1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2170C-3C49-2386-8BE9-1E61236A9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1040524"/>
            <a:ext cx="8510065" cy="32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66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810DC-B1D3-90AB-9B17-75D17724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D66582-4E4F-A635-6E39-AC48AAD1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5DBC6-7DC9-1BA9-EB2A-0F36C14E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814"/>
            <a:ext cx="9144000" cy="5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76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50C2C-846B-EB6B-4854-01D35495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68B66-CE2F-FDBB-523B-754BF8D8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683FE-AD62-D076-9E91-D5F34D1E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04" y="297257"/>
            <a:ext cx="9144000" cy="14865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6059D9-2D4F-9D8E-37EF-263EE22DBCC3}"/>
                  </a:ext>
                </a:extLst>
              </p14:cNvPr>
              <p14:cNvContentPartPr/>
              <p14:nvPr/>
            </p14:nvContentPartPr>
            <p14:xfrm>
              <a:off x="658800" y="160278"/>
              <a:ext cx="8485200" cy="6081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6059D9-2D4F-9D8E-37EF-263EE22DBC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600" y="144078"/>
                <a:ext cx="8517600" cy="61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340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6CD6A-14BA-F89F-C5D0-15935CF9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5A0DC9-251D-52FD-8CD1-99F0850E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F2C64-BC51-4E01-B58D-B524B137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7"/>
            <a:ext cx="9144000" cy="14096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B75209A-E45A-8960-7BEA-87B3A614FBC8}"/>
                  </a:ext>
                </a:extLst>
              </p14:cNvPr>
              <p14:cNvContentPartPr/>
              <p14:nvPr/>
            </p14:nvContentPartPr>
            <p14:xfrm>
              <a:off x="2548965" y="2030760"/>
              <a:ext cx="6120" cy="6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B75209A-E45A-8960-7BEA-87B3A614FB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9965" y="2022120"/>
                <a:ext cx="237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75F7938-6FDA-14E0-CEF6-52EBB5A12554}"/>
                  </a:ext>
                </a:extLst>
              </p14:cNvPr>
              <p14:cNvContentPartPr/>
              <p14:nvPr/>
            </p14:nvContentPartPr>
            <p14:xfrm>
              <a:off x="3329445" y="1938960"/>
              <a:ext cx="208080" cy="464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75F7938-6FDA-14E0-CEF6-52EBB5A125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4325" y="1923480"/>
                <a:ext cx="2386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D965213-539E-C476-4A7A-8081BF9ED7C1}"/>
                  </a:ext>
                </a:extLst>
              </p14:cNvPr>
              <p14:cNvContentPartPr/>
              <p14:nvPr/>
            </p14:nvContentPartPr>
            <p14:xfrm>
              <a:off x="3307125" y="2086920"/>
              <a:ext cx="268200" cy="42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D965213-539E-C476-4A7A-8081BF9ED7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1645" y="2071800"/>
                <a:ext cx="298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A612690-9D4A-FCC5-1554-92D51634DB02}"/>
                  </a:ext>
                </a:extLst>
              </p14:cNvPr>
              <p14:cNvContentPartPr/>
              <p14:nvPr/>
            </p14:nvContentPartPr>
            <p14:xfrm>
              <a:off x="2880885" y="2698920"/>
              <a:ext cx="263880" cy="53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A612690-9D4A-FCC5-1554-92D51634DB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65765" y="2683440"/>
                <a:ext cx="2944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B1F5B82-E4FD-6740-CE35-051A6AA2A564}"/>
                  </a:ext>
                </a:extLst>
              </p14:cNvPr>
              <p14:cNvContentPartPr/>
              <p14:nvPr/>
            </p14:nvContentPartPr>
            <p14:xfrm>
              <a:off x="2892045" y="2867400"/>
              <a:ext cx="271800" cy="576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B1F5B82-E4FD-6740-CE35-051A6AA2A5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76565" y="2851920"/>
                <a:ext cx="302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4C7143-3743-D379-9AD9-E211475ADB9F}"/>
                  </a:ext>
                </a:extLst>
              </p14:cNvPr>
              <p14:cNvContentPartPr/>
              <p14:nvPr/>
            </p14:nvContentPartPr>
            <p14:xfrm>
              <a:off x="4195965" y="1418760"/>
              <a:ext cx="213120" cy="187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4C7143-3743-D379-9AD9-E211475ADB9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80845" y="1403280"/>
                <a:ext cx="2433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0B0690-F9C6-4992-BB64-324686590921}"/>
                  </a:ext>
                </a:extLst>
              </p14:cNvPr>
              <p14:cNvContentPartPr/>
              <p14:nvPr/>
            </p14:nvContentPartPr>
            <p14:xfrm>
              <a:off x="4455525" y="1204200"/>
              <a:ext cx="141840" cy="457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0B0690-F9C6-4992-BB64-32468659092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40405" y="1188720"/>
                <a:ext cx="17244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A73431-DDC5-2AE1-B7AD-A0057545240A}"/>
                  </a:ext>
                </a:extLst>
              </p14:cNvPr>
              <p14:cNvContentPartPr/>
              <p14:nvPr/>
            </p14:nvContentPartPr>
            <p14:xfrm>
              <a:off x="4570005" y="1361520"/>
              <a:ext cx="258120" cy="216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A73431-DDC5-2AE1-B7AD-A005754524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54885" y="1346040"/>
                <a:ext cx="2883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BCFD4F-E1A3-2E19-D4B3-768027E7FE09}"/>
                  </a:ext>
                </a:extLst>
              </p14:cNvPr>
              <p14:cNvContentPartPr/>
              <p14:nvPr/>
            </p14:nvContentPartPr>
            <p14:xfrm>
              <a:off x="4686285" y="1373760"/>
              <a:ext cx="105480" cy="180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CBCFD4F-E1A3-2E19-D4B3-768027E7FE0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70805" y="1358280"/>
                <a:ext cx="1360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024865-4479-978A-6632-AA0DC4E38FD7}"/>
                  </a:ext>
                </a:extLst>
              </p14:cNvPr>
              <p14:cNvContentPartPr/>
              <p14:nvPr/>
            </p14:nvContentPartPr>
            <p14:xfrm>
              <a:off x="4916685" y="1431720"/>
              <a:ext cx="137880" cy="33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024865-4479-978A-6632-AA0DC4E38FD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01565" y="1416600"/>
                <a:ext cx="1684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D7C8B6-D43D-25C8-CC01-46BF4005745E}"/>
                  </a:ext>
                </a:extLst>
              </p14:cNvPr>
              <p14:cNvContentPartPr/>
              <p14:nvPr/>
            </p14:nvContentPartPr>
            <p14:xfrm>
              <a:off x="5174805" y="1295280"/>
              <a:ext cx="142200" cy="320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D7C8B6-D43D-25C8-CC01-46BF400574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59685" y="1280160"/>
                <a:ext cx="1728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CA8316F-88B0-59B6-4E05-EAE263DEB4B8}"/>
                  </a:ext>
                </a:extLst>
              </p14:cNvPr>
              <p14:cNvContentPartPr/>
              <p14:nvPr/>
            </p14:nvContentPartPr>
            <p14:xfrm>
              <a:off x="5166885" y="1402200"/>
              <a:ext cx="195840" cy="108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CA8316F-88B0-59B6-4E05-EAE263DEB4B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51405" y="1386720"/>
                <a:ext cx="2264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169F79-3310-9D3A-BA86-EADD2BBE4D48}"/>
                  </a:ext>
                </a:extLst>
              </p14:cNvPr>
              <p14:cNvContentPartPr/>
              <p14:nvPr/>
            </p14:nvContentPartPr>
            <p14:xfrm>
              <a:off x="5382165" y="1174680"/>
              <a:ext cx="150480" cy="494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169F79-3310-9D3A-BA86-EADD2BBE4D4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67045" y="1159200"/>
                <a:ext cx="1807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F2A897B-C0F5-9F72-AB3B-8D162A85DF90}"/>
                  </a:ext>
                </a:extLst>
              </p14:cNvPr>
              <p14:cNvContentPartPr/>
              <p14:nvPr/>
            </p14:nvContentPartPr>
            <p14:xfrm>
              <a:off x="5913165" y="1326600"/>
              <a:ext cx="208080" cy="30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F2A897B-C0F5-9F72-AB3B-8D162A85DF9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98045" y="1311120"/>
                <a:ext cx="2386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CBABCEF-3795-B7B5-B9DD-926DCA66B586}"/>
                  </a:ext>
                </a:extLst>
              </p14:cNvPr>
              <p14:cNvContentPartPr/>
              <p14:nvPr/>
            </p14:nvContentPartPr>
            <p14:xfrm>
              <a:off x="6004965" y="1250640"/>
              <a:ext cx="27000" cy="249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CBABCEF-3795-B7B5-B9DD-926DCA66B58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89845" y="1235520"/>
                <a:ext cx="576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91C5376-AB6F-60ED-5E80-284F93A42AA9}"/>
                  </a:ext>
                </a:extLst>
              </p14:cNvPr>
              <p14:cNvContentPartPr/>
              <p14:nvPr/>
            </p14:nvContentPartPr>
            <p14:xfrm>
              <a:off x="6425805" y="1250280"/>
              <a:ext cx="247320" cy="193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91C5376-AB6F-60ED-5E80-284F93A42AA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10685" y="1234800"/>
                <a:ext cx="2779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66D3865-3C4A-2AB7-AD7C-27888C868FD3}"/>
                  </a:ext>
                </a:extLst>
              </p14:cNvPr>
              <p14:cNvContentPartPr/>
              <p14:nvPr/>
            </p14:nvContentPartPr>
            <p14:xfrm>
              <a:off x="6775725" y="1143000"/>
              <a:ext cx="142920" cy="465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66D3865-3C4A-2AB7-AD7C-27888C868FD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60605" y="1127880"/>
                <a:ext cx="17352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F7CAA53-3CFF-90DD-27D9-05787B68CE03}"/>
                  </a:ext>
                </a:extLst>
              </p14:cNvPr>
              <p14:cNvContentPartPr/>
              <p14:nvPr/>
            </p14:nvContentPartPr>
            <p14:xfrm>
              <a:off x="7001445" y="1252440"/>
              <a:ext cx="204120" cy="441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F7CAA53-3CFF-90DD-27D9-05787B68CE0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986325" y="1237320"/>
                <a:ext cx="2343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F98330-3457-F076-911E-E245AB18E693}"/>
                  </a:ext>
                </a:extLst>
              </p14:cNvPr>
              <p14:cNvContentPartPr/>
              <p14:nvPr/>
            </p14:nvContentPartPr>
            <p14:xfrm>
              <a:off x="7279005" y="1316880"/>
              <a:ext cx="174240" cy="27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F98330-3457-F076-911E-E245AB18E69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63525" y="1301760"/>
                <a:ext cx="2048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FEBB397-F567-C05B-87A5-C26C573AA98E}"/>
                  </a:ext>
                </a:extLst>
              </p14:cNvPr>
              <p14:cNvContentPartPr/>
              <p14:nvPr/>
            </p14:nvContentPartPr>
            <p14:xfrm>
              <a:off x="7523085" y="1261080"/>
              <a:ext cx="165240" cy="232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FEBB397-F567-C05B-87A5-C26C573AA98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07605" y="1245600"/>
                <a:ext cx="1958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8974460-AADA-C21A-20FF-187B12B8D20F}"/>
                  </a:ext>
                </a:extLst>
              </p14:cNvPr>
              <p14:cNvContentPartPr/>
              <p14:nvPr/>
            </p14:nvContentPartPr>
            <p14:xfrm>
              <a:off x="7518765" y="1250640"/>
              <a:ext cx="176040" cy="182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8974460-AADA-C21A-20FF-187B12B8D2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503645" y="1235160"/>
                <a:ext cx="206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CDDD7D8-0437-D52A-B25D-BE3A24328C45}"/>
                  </a:ext>
                </a:extLst>
              </p14:cNvPr>
              <p14:cNvContentPartPr/>
              <p14:nvPr/>
            </p14:nvContentPartPr>
            <p14:xfrm>
              <a:off x="7771845" y="1040760"/>
              <a:ext cx="123120" cy="612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CDDD7D8-0437-D52A-B25D-BE3A24328C4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56725" y="1025640"/>
                <a:ext cx="15372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4F6D83E-D81B-8F36-F4F7-5623F0E11EC9}"/>
                  </a:ext>
                </a:extLst>
              </p14:cNvPr>
              <p14:cNvContentPartPr/>
              <p14:nvPr/>
            </p14:nvContentPartPr>
            <p14:xfrm>
              <a:off x="8031405" y="1242720"/>
              <a:ext cx="241920" cy="216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4F6D83E-D81B-8F36-F4F7-5623F0E11EC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16285" y="1227600"/>
                <a:ext cx="2725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E7E5ECE-8B9F-1798-3297-446CBEB3BF16}"/>
                  </a:ext>
                </a:extLst>
              </p14:cNvPr>
              <p14:cNvContentPartPr/>
              <p14:nvPr/>
            </p14:nvContentPartPr>
            <p14:xfrm>
              <a:off x="8179725" y="1129320"/>
              <a:ext cx="48600" cy="259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E7E5ECE-8B9F-1798-3297-446CBEB3BF1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164245" y="1114200"/>
                <a:ext cx="792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EA670D-63AB-0EC9-8DD6-CCE5AFF7244E}"/>
                  </a:ext>
                </a:extLst>
              </p14:cNvPr>
              <p14:cNvContentPartPr/>
              <p14:nvPr/>
            </p14:nvContentPartPr>
            <p14:xfrm>
              <a:off x="8452965" y="1170000"/>
              <a:ext cx="245160" cy="200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EA670D-63AB-0EC9-8DD6-CCE5AFF7244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437845" y="1154880"/>
                <a:ext cx="2757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E74ECB-150C-E458-2FF8-3FF9FCF9EF32}"/>
                  </a:ext>
                </a:extLst>
              </p14:cNvPr>
              <p14:cNvContentPartPr/>
              <p14:nvPr/>
            </p14:nvContentPartPr>
            <p14:xfrm>
              <a:off x="8713605" y="1060560"/>
              <a:ext cx="118080" cy="420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E74ECB-150C-E458-2FF8-3FF9FCF9EF3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698485" y="1045440"/>
                <a:ext cx="1486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29535BB-6274-6B85-4EC8-B7B1080B9377}"/>
                  </a:ext>
                </a:extLst>
              </p14:cNvPr>
              <p14:cNvContentPartPr/>
              <p14:nvPr/>
            </p14:nvContentPartPr>
            <p14:xfrm>
              <a:off x="8910525" y="1196280"/>
              <a:ext cx="117720" cy="272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29535BB-6274-6B85-4EC8-B7B1080B937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895405" y="1181160"/>
                <a:ext cx="1483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B08D992-C662-A1FD-4459-8332665112AF}"/>
                  </a:ext>
                </a:extLst>
              </p14:cNvPr>
              <p14:cNvContentPartPr/>
              <p14:nvPr/>
            </p14:nvContentPartPr>
            <p14:xfrm>
              <a:off x="8838885" y="1279800"/>
              <a:ext cx="218160" cy="99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B08D992-C662-A1FD-4459-8332665112A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823765" y="1264680"/>
                <a:ext cx="248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DD6D7EE-111E-3D4A-E7BF-F4C435B53D45}"/>
                  </a:ext>
                </a:extLst>
              </p14:cNvPr>
              <p14:cNvContentPartPr/>
              <p14:nvPr/>
            </p14:nvContentPartPr>
            <p14:xfrm>
              <a:off x="9103485" y="1284120"/>
              <a:ext cx="216000" cy="25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DD6D7EE-111E-3D4A-E7BF-F4C435B53D4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088365" y="1268640"/>
                <a:ext cx="2466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B866BB9-4024-1441-757B-B230BB5730E2}"/>
                  </a:ext>
                </a:extLst>
              </p14:cNvPr>
              <p14:cNvContentPartPr/>
              <p14:nvPr/>
            </p14:nvContentPartPr>
            <p14:xfrm>
              <a:off x="9327765" y="1238760"/>
              <a:ext cx="211320" cy="424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B866BB9-4024-1441-757B-B230BB5730E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312645" y="1223640"/>
                <a:ext cx="2415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AFAEFB3-1894-30B6-7F2A-AD960A9E6A02}"/>
                  </a:ext>
                </a:extLst>
              </p14:cNvPr>
              <p14:cNvContentPartPr/>
              <p14:nvPr/>
            </p14:nvContentPartPr>
            <p14:xfrm>
              <a:off x="9660045" y="929520"/>
              <a:ext cx="121680" cy="703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AFAEFB3-1894-30B6-7F2A-AD960A9E6A0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44565" y="914400"/>
                <a:ext cx="15228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B41BBC-F621-D752-88F6-BC8445124198}"/>
                  </a:ext>
                </a:extLst>
              </p14:cNvPr>
              <p14:cNvContentPartPr/>
              <p14:nvPr/>
            </p14:nvContentPartPr>
            <p14:xfrm>
              <a:off x="9631245" y="994320"/>
              <a:ext cx="135720" cy="706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B41BBC-F621-D752-88F6-BC844512419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615765" y="979200"/>
                <a:ext cx="16596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16A58B5-2090-78A6-5B38-6DDFDC979447}"/>
                  </a:ext>
                </a:extLst>
              </p14:cNvPr>
              <p14:cNvContentPartPr/>
              <p14:nvPr/>
            </p14:nvContentPartPr>
            <p14:xfrm>
              <a:off x="4091205" y="1852560"/>
              <a:ext cx="230040" cy="259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16A58B5-2090-78A6-5B38-6DDFDC97944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076085" y="1837440"/>
                <a:ext cx="2606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23FCDB1-B678-6338-62F1-9A9AAFEAA344}"/>
                  </a:ext>
                </a:extLst>
              </p14:cNvPr>
              <p14:cNvContentPartPr/>
              <p14:nvPr/>
            </p14:nvContentPartPr>
            <p14:xfrm>
              <a:off x="4397565" y="1882080"/>
              <a:ext cx="199800" cy="252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23FCDB1-B678-6338-62F1-9A9AAFEAA34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382085" y="1866960"/>
                <a:ext cx="2300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2BC65DD-B92C-4997-240B-B5FB266A7876}"/>
                  </a:ext>
                </a:extLst>
              </p14:cNvPr>
              <p14:cNvContentPartPr/>
              <p14:nvPr/>
            </p14:nvContentPartPr>
            <p14:xfrm>
              <a:off x="4432845" y="1916640"/>
              <a:ext cx="179280" cy="187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2BC65DD-B92C-4997-240B-B5FB266A787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417725" y="1901520"/>
                <a:ext cx="2098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8A84D90-0612-C09E-7698-DD6E6294B95A}"/>
                  </a:ext>
                </a:extLst>
              </p14:cNvPr>
              <p14:cNvContentPartPr/>
              <p14:nvPr/>
            </p14:nvContentPartPr>
            <p14:xfrm>
              <a:off x="4765845" y="1986840"/>
              <a:ext cx="241920" cy="378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8A84D90-0612-C09E-7698-DD6E6294B95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750725" y="1971720"/>
                <a:ext cx="2725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FD04189-68DF-340C-E944-BFC8AA89DEB9}"/>
                  </a:ext>
                </a:extLst>
              </p14:cNvPr>
              <p14:cNvContentPartPr/>
              <p14:nvPr/>
            </p14:nvContentPartPr>
            <p14:xfrm>
              <a:off x="5041605" y="1836000"/>
              <a:ext cx="218520" cy="271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FD04189-68DF-340C-E944-BFC8AA89DEB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026485" y="1820880"/>
                <a:ext cx="2491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67D046C-7BA0-9529-14B8-0D33A8839235}"/>
                  </a:ext>
                </a:extLst>
              </p14:cNvPr>
              <p14:cNvContentPartPr/>
              <p14:nvPr/>
            </p14:nvContentPartPr>
            <p14:xfrm>
              <a:off x="5288565" y="1813320"/>
              <a:ext cx="186840" cy="3582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67D046C-7BA0-9529-14B8-0D33A883923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273445" y="1797840"/>
                <a:ext cx="2174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A0FC703-5D6D-B6B3-D701-B2D0E61DBF75}"/>
                  </a:ext>
                </a:extLst>
              </p14:cNvPr>
              <p14:cNvContentPartPr/>
              <p14:nvPr/>
            </p14:nvContentPartPr>
            <p14:xfrm>
              <a:off x="5274165" y="1912320"/>
              <a:ext cx="233280" cy="99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A0FC703-5D6D-B6B3-D701-B2D0E61DBF7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59045" y="1897200"/>
                <a:ext cx="2635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E2FF9BA-BB6C-FD88-EE04-0FDB92F465D4}"/>
                  </a:ext>
                </a:extLst>
              </p14:cNvPr>
              <p14:cNvContentPartPr/>
              <p14:nvPr/>
            </p14:nvContentPartPr>
            <p14:xfrm>
              <a:off x="5747205" y="1905120"/>
              <a:ext cx="257400" cy="38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E2FF9BA-BB6C-FD88-EE04-0FDB92F465D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732085" y="1890000"/>
                <a:ext cx="2876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87E4C53-66E1-6292-F684-AED9579D75F9}"/>
                  </a:ext>
                </a:extLst>
              </p14:cNvPr>
              <p14:cNvContentPartPr/>
              <p14:nvPr/>
            </p14:nvContentPartPr>
            <p14:xfrm>
              <a:off x="5880765" y="1834200"/>
              <a:ext cx="63360" cy="279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87E4C53-66E1-6292-F684-AED9579D75F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865285" y="1819080"/>
                <a:ext cx="939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5921745-ADCD-F1EA-259B-E220E2EB4DC8}"/>
                  </a:ext>
                </a:extLst>
              </p14:cNvPr>
              <p14:cNvContentPartPr/>
              <p14:nvPr/>
            </p14:nvContentPartPr>
            <p14:xfrm>
              <a:off x="6149325" y="1808280"/>
              <a:ext cx="235080" cy="2678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5921745-ADCD-F1EA-259B-E220E2EB4DC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133845" y="1792800"/>
                <a:ext cx="2656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67A0AB0-6771-5B07-38E5-A821AE9C903A}"/>
                  </a:ext>
                </a:extLst>
              </p14:cNvPr>
              <p14:cNvContentPartPr/>
              <p14:nvPr/>
            </p14:nvContentPartPr>
            <p14:xfrm>
              <a:off x="6444885" y="1805040"/>
              <a:ext cx="196200" cy="558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67A0AB0-6771-5B07-38E5-A821AE9C903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429405" y="1789920"/>
                <a:ext cx="22680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07C8C22-09B6-20AD-CA4C-FB3522E94762}"/>
                  </a:ext>
                </a:extLst>
              </p14:cNvPr>
              <p14:cNvContentPartPr/>
              <p14:nvPr/>
            </p14:nvContentPartPr>
            <p14:xfrm>
              <a:off x="6798405" y="1946520"/>
              <a:ext cx="225720" cy="42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07C8C22-09B6-20AD-CA4C-FB3522E9476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783285" y="1931400"/>
                <a:ext cx="2563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2D27DA5-AD8B-C61E-7B92-5F81B46E6755}"/>
                  </a:ext>
                </a:extLst>
              </p14:cNvPr>
              <p14:cNvContentPartPr/>
              <p14:nvPr/>
            </p14:nvContentPartPr>
            <p14:xfrm>
              <a:off x="7187925" y="1833840"/>
              <a:ext cx="249480" cy="2379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2D27DA5-AD8B-C61E-7B92-5F81B46E675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172805" y="1818720"/>
                <a:ext cx="279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2A089B8-2657-04DC-11DF-E1A420741F49}"/>
                  </a:ext>
                </a:extLst>
              </p14:cNvPr>
              <p14:cNvContentPartPr/>
              <p14:nvPr/>
            </p14:nvContentPartPr>
            <p14:xfrm>
              <a:off x="7528845" y="1849680"/>
              <a:ext cx="176400" cy="2476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2A089B8-2657-04DC-11DF-E1A420741F4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513725" y="1834560"/>
                <a:ext cx="2066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4369186-D523-4127-4403-8E058486E5FF}"/>
                  </a:ext>
                </a:extLst>
              </p14:cNvPr>
              <p14:cNvContentPartPr/>
              <p14:nvPr/>
            </p14:nvContentPartPr>
            <p14:xfrm>
              <a:off x="7543965" y="1871640"/>
              <a:ext cx="182520" cy="1954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4369186-D523-4127-4403-8E058486E5F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28485" y="1856520"/>
                <a:ext cx="2127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45E58A0-7761-AFD8-568D-2D20D8C0A6E1}"/>
                  </a:ext>
                </a:extLst>
              </p14:cNvPr>
              <p14:cNvContentPartPr/>
              <p14:nvPr/>
            </p14:nvContentPartPr>
            <p14:xfrm>
              <a:off x="7995405" y="1933920"/>
              <a:ext cx="252360" cy="11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45E58A0-7761-AFD8-568D-2D20D8C0A6E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980285" y="1918800"/>
                <a:ext cx="2829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93686E4-31D7-2197-4B40-D7E118B4DA85}"/>
                  </a:ext>
                </a:extLst>
              </p14:cNvPr>
              <p14:cNvContentPartPr/>
              <p14:nvPr/>
            </p14:nvContentPartPr>
            <p14:xfrm>
              <a:off x="8085765" y="1854360"/>
              <a:ext cx="63000" cy="2462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93686E4-31D7-2197-4B40-D7E118B4DA8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070285" y="1838880"/>
                <a:ext cx="936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5B34758-2F0D-DA7E-BAE2-7CB9AAF4F9C4}"/>
                  </a:ext>
                </a:extLst>
              </p14:cNvPr>
              <p14:cNvContentPartPr/>
              <p14:nvPr/>
            </p14:nvContentPartPr>
            <p14:xfrm>
              <a:off x="8316885" y="1803960"/>
              <a:ext cx="208080" cy="282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5B34758-2F0D-DA7E-BAE2-7CB9AAF4F9C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301765" y="1788840"/>
                <a:ext cx="2386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2770249-D4F9-4955-7F7A-9C1DDB660031}"/>
                  </a:ext>
                </a:extLst>
              </p14:cNvPr>
              <p14:cNvContentPartPr/>
              <p14:nvPr/>
            </p14:nvContentPartPr>
            <p14:xfrm>
              <a:off x="8641965" y="1802880"/>
              <a:ext cx="140400" cy="3204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2770249-D4F9-4955-7F7A-9C1DDB66003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626845" y="1787400"/>
                <a:ext cx="1706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A3386F0-F8CB-F77E-9CCF-AB6A08FAD273}"/>
                  </a:ext>
                </a:extLst>
              </p14:cNvPr>
              <p14:cNvContentPartPr/>
              <p14:nvPr/>
            </p14:nvContentPartPr>
            <p14:xfrm>
              <a:off x="8566725" y="1910160"/>
              <a:ext cx="232200" cy="1040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A3386F0-F8CB-F77E-9CCF-AB6A08FAD27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551605" y="1895040"/>
                <a:ext cx="262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7889E81-72F4-9486-E2B0-3FFD3CBC09AC}"/>
                  </a:ext>
                </a:extLst>
              </p14:cNvPr>
              <p14:cNvContentPartPr/>
              <p14:nvPr/>
            </p14:nvContentPartPr>
            <p14:xfrm>
              <a:off x="8974245" y="1961640"/>
              <a:ext cx="241560" cy="201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7889E81-72F4-9486-E2B0-3FFD3CBC09A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959125" y="1946520"/>
                <a:ext cx="2721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71DB556-6F6B-F861-C098-117BB1DC2E59}"/>
                  </a:ext>
                </a:extLst>
              </p14:cNvPr>
              <p14:cNvContentPartPr/>
              <p14:nvPr/>
            </p14:nvContentPartPr>
            <p14:xfrm>
              <a:off x="9265845" y="1876680"/>
              <a:ext cx="265680" cy="2232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71DB556-6F6B-F861-C098-117BB1DC2E5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250365" y="1861200"/>
                <a:ext cx="2962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2F3B57A-7BA4-7C8D-308B-21942EA0C401}"/>
                  </a:ext>
                </a:extLst>
              </p14:cNvPr>
              <p14:cNvContentPartPr/>
              <p14:nvPr/>
            </p14:nvContentPartPr>
            <p14:xfrm>
              <a:off x="9437565" y="1869480"/>
              <a:ext cx="389520" cy="5835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2F3B57A-7BA4-7C8D-308B-21942EA0C40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422445" y="1854000"/>
                <a:ext cx="42012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D7AA8E5-49E6-7224-9EEB-DE819794C839}"/>
                  </a:ext>
                </a:extLst>
              </p14:cNvPr>
              <p14:cNvContentPartPr/>
              <p14:nvPr/>
            </p14:nvContentPartPr>
            <p14:xfrm>
              <a:off x="9929685" y="2229120"/>
              <a:ext cx="42840" cy="838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D7AA8E5-49E6-7224-9EEB-DE819794C83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914205" y="2214000"/>
                <a:ext cx="73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96286B8-FAEF-E584-113B-77BE325EC65B}"/>
                  </a:ext>
                </a:extLst>
              </p14:cNvPr>
              <p14:cNvContentPartPr/>
              <p14:nvPr/>
            </p14:nvContentPartPr>
            <p14:xfrm>
              <a:off x="4001565" y="1664280"/>
              <a:ext cx="671040" cy="699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96286B8-FAEF-E584-113B-77BE325EC65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986445" y="1648800"/>
                <a:ext cx="70164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D9F1357-4DCE-7603-A31E-A8EC30BF58F5}"/>
                  </a:ext>
                </a:extLst>
              </p14:cNvPr>
              <p14:cNvContentPartPr/>
              <p14:nvPr/>
            </p14:nvContentPartPr>
            <p14:xfrm>
              <a:off x="3532485" y="2895840"/>
              <a:ext cx="208080" cy="3236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D9F1357-4DCE-7603-A31E-A8EC30BF58F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517365" y="2880360"/>
                <a:ext cx="2386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CBE0F6A-2A9D-1362-4FB5-1E0CA9C4ABFA}"/>
                  </a:ext>
                </a:extLst>
              </p14:cNvPr>
              <p14:cNvContentPartPr/>
              <p14:nvPr/>
            </p14:nvContentPartPr>
            <p14:xfrm>
              <a:off x="500925" y="1498680"/>
              <a:ext cx="792000" cy="12308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CBE0F6A-2A9D-1362-4FB5-1E0CA9C4ABF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85445" y="1483560"/>
                <a:ext cx="82224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2E30F2A-1497-4D77-E491-4DE16A623228}"/>
                  </a:ext>
                </a:extLst>
              </p14:cNvPr>
              <p14:cNvContentPartPr/>
              <p14:nvPr/>
            </p14:nvContentPartPr>
            <p14:xfrm>
              <a:off x="1009245" y="1253160"/>
              <a:ext cx="2212200" cy="15040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2E30F2A-1497-4D77-E491-4DE16A62322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94125" y="1237680"/>
                <a:ext cx="2242800" cy="15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44A037B-EB4E-91CD-1160-C0AC357BBA20}"/>
                  </a:ext>
                </a:extLst>
              </p14:cNvPr>
              <p14:cNvContentPartPr/>
              <p14:nvPr/>
            </p14:nvContentPartPr>
            <p14:xfrm>
              <a:off x="526125" y="2717640"/>
              <a:ext cx="928800" cy="80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44A037B-EB4E-91CD-1160-C0AC357BBA2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11005" y="2702160"/>
                <a:ext cx="9594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207E96-195C-70CE-846F-3A163979FC69}"/>
                  </a:ext>
                </a:extLst>
              </p14:cNvPr>
              <p14:cNvContentPartPr/>
              <p14:nvPr/>
            </p14:nvContentPartPr>
            <p14:xfrm>
              <a:off x="1117605" y="2422800"/>
              <a:ext cx="1044720" cy="121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207E96-195C-70CE-846F-3A163979FC6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02485" y="2407320"/>
                <a:ext cx="1075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AE845B6-5334-9B50-F28B-D50E23ADB561}"/>
                  </a:ext>
                </a:extLst>
              </p14:cNvPr>
              <p14:cNvContentPartPr/>
              <p14:nvPr/>
            </p14:nvContentPartPr>
            <p14:xfrm>
              <a:off x="2283285" y="2523960"/>
              <a:ext cx="28440" cy="194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AE845B6-5334-9B50-F28B-D50E23ADB56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267805" y="2508840"/>
                <a:ext cx="59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C9AFBCC-3EBF-E4BD-0147-F94153438183}"/>
                  </a:ext>
                </a:extLst>
              </p14:cNvPr>
              <p14:cNvContentPartPr/>
              <p14:nvPr/>
            </p14:nvContentPartPr>
            <p14:xfrm>
              <a:off x="1248285" y="1610640"/>
              <a:ext cx="967320" cy="6195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C9AFBCC-3EBF-E4BD-0147-F9415343818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233165" y="1595520"/>
                <a:ext cx="997920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2BB2257-1881-DF4C-B25C-D14C4A47D6A2}"/>
                  </a:ext>
                </a:extLst>
              </p14:cNvPr>
              <p14:cNvContentPartPr/>
              <p14:nvPr/>
            </p14:nvContentPartPr>
            <p14:xfrm>
              <a:off x="2299845" y="1900800"/>
              <a:ext cx="19440" cy="14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2BB2257-1881-DF4C-B25C-D14C4A47D6A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284725" y="1885680"/>
                <a:ext cx="496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5577D3A-4B09-4D19-B2CE-D0560FFF1F5F}"/>
                  </a:ext>
                </a:extLst>
              </p14:cNvPr>
              <p14:cNvContentPartPr/>
              <p14:nvPr/>
            </p14:nvContentPartPr>
            <p14:xfrm>
              <a:off x="5145285" y="-130680"/>
              <a:ext cx="1801080" cy="9129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5577D3A-4B09-4D19-B2CE-D0560FFF1F5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130165" y="-146160"/>
                <a:ext cx="1831680" cy="9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D62EFD2-172E-60C6-E4EE-59D856CE26A5}"/>
                  </a:ext>
                </a:extLst>
              </p14:cNvPr>
              <p14:cNvContentPartPr/>
              <p14:nvPr/>
            </p14:nvContentPartPr>
            <p14:xfrm>
              <a:off x="7797045" y="4178520"/>
              <a:ext cx="25200" cy="1177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D62EFD2-172E-60C6-E4EE-59D856CE26A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781565" y="4163400"/>
                <a:ext cx="558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B78B2BB-7B54-2454-03B7-A742188EC341}"/>
                  </a:ext>
                </a:extLst>
              </p14:cNvPr>
              <p14:cNvContentPartPr/>
              <p14:nvPr/>
            </p14:nvContentPartPr>
            <p14:xfrm>
              <a:off x="1016085" y="3515400"/>
              <a:ext cx="1185120" cy="16506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B78B2BB-7B54-2454-03B7-A742188EC34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00965" y="3500280"/>
                <a:ext cx="1215720" cy="16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E8AFDCF-5038-AF0F-32AE-0A9E26528B67}"/>
                  </a:ext>
                </a:extLst>
              </p14:cNvPr>
              <p14:cNvContentPartPr/>
              <p14:nvPr/>
            </p14:nvContentPartPr>
            <p14:xfrm>
              <a:off x="1412085" y="3468600"/>
              <a:ext cx="1425600" cy="1747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E8AFDCF-5038-AF0F-32AE-0A9E26528B6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96965" y="3453480"/>
                <a:ext cx="1456200" cy="17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77E2CC3-7BA4-7ACC-67DE-BE800407FE4F}"/>
                  </a:ext>
                </a:extLst>
              </p14:cNvPr>
              <p14:cNvContentPartPr/>
              <p14:nvPr/>
            </p14:nvContentPartPr>
            <p14:xfrm>
              <a:off x="642045" y="4135320"/>
              <a:ext cx="2707200" cy="1951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77E2CC3-7BA4-7ACC-67DE-BE800407FE4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26565" y="4120200"/>
                <a:ext cx="2737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C007FD4-8038-640E-B9DB-FCE85E915241}"/>
                  </a:ext>
                </a:extLst>
              </p14:cNvPr>
              <p14:cNvContentPartPr/>
              <p14:nvPr/>
            </p14:nvContentPartPr>
            <p14:xfrm>
              <a:off x="1979085" y="3000240"/>
              <a:ext cx="84240" cy="27759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C007FD4-8038-640E-B9DB-FCE85E91524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963605" y="2985120"/>
                <a:ext cx="114840" cy="28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C3B7610-A0B4-D64E-F115-F8BE7BAEAAA1}"/>
                  </a:ext>
                </a:extLst>
              </p14:cNvPr>
              <p14:cNvContentPartPr/>
              <p14:nvPr/>
            </p14:nvContentPartPr>
            <p14:xfrm>
              <a:off x="5472525" y="257400"/>
              <a:ext cx="125280" cy="2354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C3B7610-A0B4-D64E-F115-F8BE7BAEAAA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457405" y="242280"/>
                <a:ext cx="1558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6A0D7B-F1F1-1E0F-EDE3-E5CCF0F0E280}"/>
                  </a:ext>
                </a:extLst>
              </p14:cNvPr>
              <p14:cNvContentPartPr/>
              <p14:nvPr/>
            </p14:nvContentPartPr>
            <p14:xfrm>
              <a:off x="5469645" y="225360"/>
              <a:ext cx="143280" cy="3009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6A0D7B-F1F1-1E0F-EDE3-E5CCF0F0E28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454525" y="210240"/>
                <a:ext cx="173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D4DC111-AD19-3E6B-50FC-3B382F26AAFA}"/>
                  </a:ext>
                </a:extLst>
              </p14:cNvPr>
              <p14:cNvContentPartPr/>
              <p14:nvPr/>
            </p14:nvContentPartPr>
            <p14:xfrm>
              <a:off x="4744245" y="4092120"/>
              <a:ext cx="17280" cy="4708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D4DC111-AD19-3E6B-50FC-3B382F26AAF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729125" y="4077000"/>
                <a:ext cx="47880" cy="50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1AF2E3E-FC01-553F-5183-ADC7B641C336}"/>
              </a:ext>
            </a:extLst>
          </p:cNvPr>
          <p:cNvGrpSpPr/>
          <p:nvPr/>
        </p:nvGrpSpPr>
        <p:grpSpPr>
          <a:xfrm>
            <a:off x="4091925" y="3341880"/>
            <a:ext cx="3227760" cy="1796400"/>
            <a:chOff x="4091925" y="3341880"/>
            <a:chExt cx="3227760" cy="179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0BD568C-D9D1-3749-1890-BD708947DF74}"/>
                    </a:ext>
                  </a:extLst>
                </p14:cNvPr>
                <p14:cNvContentPartPr/>
                <p14:nvPr/>
              </p14:nvContentPartPr>
              <p14:xfrm>
                <a:off x="5765565" y="3736440"/>
                <a:ext cx="290160" cy="528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0BD568C-D9D1-3749-1890-BD708947DF7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50445" y="3720960"/>
                  <a:ext cx="3207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92C97E-0630-F128-A383-549EEF2805BB}"/>
                    </a:ext>
                  </a:extLst>
                </p14:cNvPr>
                <p14:cNvContentPartPr/>
                <p14:nvPr/>
              </p14:nvContentPartPr>
              <p14:xfrm>
                <a:off x="6105045" y="4042800"/>
                <a:ext cx="282600" cy="155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92C97E-0630-F128-A383-549EEF2805B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89925" y="4027680"/>
                  <a:ext cx="313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799D27-1872-DCF9-99C9-2FF298D4013B}"/>
                    </a:ext>
                  </a:extLst>
                </p14:cNvPr>
                <p14:cNvContentPartPr/>
                <p14:nvPr/>
              </p14:nvContentPartPr>
              <p14:xfrm>
                <a:off x="6151485" y="4012200"/>
                <a:ext cx="211680" cy="186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799D27-1872-DCF9-99C9-2FF298D4013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36005" y="3996720"/>
                  <a:ext cx="242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D267B0A-3776-D6AD-4F45-4499636480F7}"/>
                    </a:ext>
                  </a:extLst>
                </p14:cNvPr>
                <p14:cNvContentPartPr/>
                <p14:nvPr/>
              </p14:nvContentPartPr>
              <p14:xfrm>
                <a:off x="6493125" y="3523320"/>
                <a:ext cx="826560" cy="1030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D267B0A-3776-D6AD-4F45-4499636480F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477645" y="3508200"/>
                  <a:ext cx="857160" cy="10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ECDB7ED-503B-9AFE-F43B-BFD0F3F739CA}"/>
                    </a:ext>
                  </a:extLst>
                </p14:cNvPr>
                <p14:cNvContentPartPr/>
                <p14:nvPr/>
              </p14:nvContentPartPr>
              <p14:xfrm>
                <a:off x="4523925" y="4122360"/>
                <a:ext cx="396360" cy="68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ECDB7ED-503B-9AFE-F43B-BFD0F3F739C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08445" y="4107240"/>
                  <a:ext cx="426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AD130AC-A68A-5D06-52D5-5563C103476E}"/>
                    </a:ext>
                  </a:extLst>
                </p14:cNvPr>
                <p14:cNvContentPartPr/>
                <p14:nvPr/>
              </p14:nvContentPartPr>
              <p14:xfrm>
                <a:off x="5015325" y="3957480"/>
                <a:ext cx="255960" cy="824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AD130AC-A68A-5D06-52D5-5563C103476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99845" y="3942360"/>
                  <a:ext cx="28620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F9B937B-4D6D-E9F6-15EE-84AAE03A7A78}"/>
                    </a:ext>
                  </a:extLst>
                </p14:cNvPr>
                <p14:cNvContentPartPr/>
                <p14:nvPr/>
              </p14:nvContentPartPr>
              <p14:xfrm>
                <a:off x="5317725" y="3684240"/>
                <a:ext cx="131760" cy="209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F9B937B-4D6D-E9F6-15EE-84AAE03A7A7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02245" y="3669120"/>
                  <a:ext cx="162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CE43F24-DFF9-0F53-39A0-432BAA9C2989}"/>
                    </a:ext>
                  </a:extLst>
                </p14:cNvPr>
                <p14:cNvContentPartPr/>
                <p14:nvPr/>
              </p14:nvContentPartPr>
              <p14:xfrm>
                <a:off x="4091925" y="3357360"/>
                <a:ext cx="183240" cy="1679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CE43F24-DFF9-0F53-39A0-432BAA9C298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76445" y="3342240"/>
                  <a:ext cx="213840" cy="17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E501995-8F3E-C4D3-45FD-15D136FBC998}"/>
                    </a:ext>
                  </a:extLst>
                </p14:cNvPr>
                <p14:cNvContentPartPr/>
                <p14:nvPr/>
              </p14:nvContentPartPr>
              <p14:xfrm>
                <a:off x="4323405" y="3341880"/>
                <a:ext cx="185760" cy="1534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E501995-8F3E-C4D3-45FD-15D136FBC99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08285" y="3326760"/>
                  <a:ext cx="216000" cy="15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10177C2-1B37-C6C6-9AF9-258AECEC77A8}"/>
                    </a:ext>
                  </a:extLst>
                </p14:cNvPr>
                <p14:cNvContentPartPr/>
                <p14:nvPr/>
              </p14:nvContentPartPr>
              <p14:xfrm>
                <a:off x="4472805" y="4772520"/>
                <a:ext cx="285120" cy="365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10177C2-1B37-C6C6-9AF9-258AECEC77A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57685" y="4757400"/>
                  <a:ext cx="315720" cy="39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C593B4C-1AB6-44E3-7855-D316A5F6AF0F}"/>
                  </a:ext>
                </a:extLst>
              </p14:cNvPr>
              <p14:cNvContentPartPr/>
              <p14:nvPr/>
            </p14:nvContentPartPr>
            <p14:xfrm>
              <a:off x="-3182030" y="3362760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C593B4C-1AB6-44E3-7855-D316A5F6AF0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-3191030" y="33541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95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9CCC-8563-ED92-6261-0989EFBE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A279-26AE-B0C5-4F76-03B3E2F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一些最基本的运算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07B98-9075-85AA-13ED-9C42002AEB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141484" y="0"/>
            <a:ext cx="886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9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9CCC-8563-ED92-6261-0989EFBE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A279-26AE-B0C5-4F76-03B3E2F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最基本的平面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C667-4ABA-20B4-6AC0-A3ADE84CD7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29428"/>
            <a:ext cx="9144000" cy="67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7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9CCC-8563-ED92-6261-0989EFBE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A279-26AE-B0C5-4F76-03B3E2F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最基本的平面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C667-4ABA-20B4-6AC0-A3ADE84CD7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29428"/>
            <a:ext cx="9144000" cy="67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8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9CCC-8563-ED92-6261-0989EFBE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A279-26AE-B0C5-4F76-03B3E2F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最基本的平面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3CF67-8858-3B4A-579C-69216BF8BF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472056"/>
            <a:ext cx="9144000" cy="59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5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9CCC-8563-ED92-6261-0989EFBE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A279-26AE-B0C5-4F76-03B3E2F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最基本的平面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D449C-DFFE-2E91-19D4-5D5F4BCC7B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>
            <a:off x="0" y="60912"/>
            <a:ext cx="9144000" cy="67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9CCC-8563-ED92-6261-0989EFBE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A279-26AE-B0C5-4F76-03B3E2F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直线与平面的关系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864E3-20B7-4C32-937B-2038604CE4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99239"/>
            <a:ext cx="9144000" cy="66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9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1289</TotalTime>
  <Words>205</Words>
  <Application>Microsoft Macintosh PowerPoint</Application>
  <PresentationFormat>On-screen Show (4:3)</PresentationFormat>
  <Paragraphs>78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Crimson</vt:lpstr>
      <vt:lpstr>Arial</vt:lpstr>
      <vt:lpstr>Calibri</vt:lpstr>
      <vt:lpstr>Office Theme</vt:lpstr>
      <vt:lpstr>PowerPoint Presentation</vt:lpstr>
      <vt:lpstr>PowerPoint Presentation</vt:lpstr>
      <vt:lpstr>一些最基本的运算</vt:lpstr>
      <vt:lpstr>一些最基本的运算</vt:lpstr>
      <vt:lpstr>最基本的平面</vt:lpstr>
      <vt:lpstr>最基本的平面</vt:lpstr>
      <vt:lpstr>最基本的平面</vt:lpstr>
      <vt:lpstr>最基本的平面</vt:lpstr>
      <vt:lpstr>直线与平面的关系</vt:lpstr>
      <vt:lpstr>直线与平面的关系</vt:lpstr>
      <vt:lpstr>常见的二次曲面</vt:lpstr>
      <vt:lpstr>例子</vt:lpstr>
      <vt:lpstr>例子</vt:lpstr>
      <vt:lpstr>例子</vt:lpstr>
      <vt:lpstr>例子</vt:lpstr>
      <vt:lpstr>曲线的一些操作</vt:lpstr>
      <vt:lpstr>在坐标面上的投影</vt:lpstr>
      <vt:lpstr>PowerPoint Presentation</vt:lpstr>
      <vt:lpstr>多元函数的一些基本理论</vt:lpstr>
      <vt:lpstr>计算多元函数的全微分</vt:lpstr>
      <vt:lpstr>求隐函数的全微分</vt:lpstr>
      <vt:lpstr>求由方程组确定的</vt:lpstr>
      <vt:lpstr>对于有些内容, 可以使用全微分求</vt:lpstr>
      <vt:lpstr>Lagrange数乘法</vt:lpstr>
      <vt:lpstr>Lagrange数乘法: 内容</vt:lpstr>
      <vt:lpstr>Lagrange数乘法: 内容</vt:lpstr>
      <vt:lpstr>Lagrange数乘法: 内容</vt:lpstr>
      <vt:lpstr>一些应用: 方向导数</vt:lpstr>
      <vt:lpstr>曲线的切线和法平面</vt:lpstr>
      <vt:lpstr>曲线的切线和法平面</vt:lpstr>
      <vt:lpstr>曲面的切平面与法线</vt:lpstr>
      <vt:lpstr>例子</vt:lpstr>
      <vt:lpstr>例子</vt:lpstr>
      <vt:lpstr>例子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48</cp:revision>
  <dcterms:created xsi:type="dcterms:W3CDTF">2023-05-28T12:52:33Z</dcterms:created>
  <dcterms:modified xsi:type="dcterms:W3CDTF">2023-06-22T13:19:26Z</dcterms:modified>
</cp:coreProperties>
</file>